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18003838" cy="3200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513"/>
    <a:srgbClr val="506028"/>
    <a:srgbClr val="D9ECF1"/>
    <a:srgbClr val="7C97BE"/>
    <a:srgbClr val="7D9F8D"/>
    <a:srgbClr val="008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62"/>
  </p:normalViewPr>
  <p:slideViewPr>
    <p:cSldViewPr snapToGrid="0">
      <p:cViewPr varScale="1">
        <p:scale>
          <a:sx n="23" d="100"/>
          <a:sy n="23" d="100"/>
        </p:scale>
        <p:origin x="3688"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3B89F4-131D-4A45-8B48-C4698BC83A65}" type="datetimeFigureOut">
              <a:rPr lang="en-US" smtClean="0"/>
              <a:t>9/5/24</a:t>
            </a:fld>
            <a:endParaRPr lang="en-US"/>
          </a:p>
        </p:txBody>
      </p:sp>
      <p:sp>
        <p:nvSpPr>
          <p:cNvPr id="4" name="Slide Image Placeholder 3"/>
          <p:cNvSpPr>
            <a:spLocks noGrp="1" noRot="1" noChangeAspect="1"/>
          </p:cNvSpPr>
          <p:nvPr>
            <p:ph type="sldImg" idx="2"/>
          </p:nvPr>
        </p:nvSpPr>
        <p:spPr>
          <a:xfrm>
            <a:off x="2560638" y="1143000"/>
            <a:ext cx="17367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D34445-3EFD-0746-A1A1-071B746B39E4}" type="slidenum">
              <a:rPr lang="en-US" smtClean="0"/>
              <a:t>‹#›</a:t>
            </a:fld>
            <a:endParaRPr lang="en-US"/>
          </a:p>
        </p:txBody>
      </p:sp>
    </p:spTree>
    <p:extLst>
      <p:ext uri="{BB962C8B-B14F-4D97-AF65-F5344CB8AC3E}">
        <p14:creationId xmlns:p14="http://schemas.microsoft.com/office/powerpoint/2010/main" val="3802931121"/>
      </p:ext>
    </p:extLst>
  </p:cSld>
  <p:clrMap bg1="lt1" tx1="dk1" bg2="lt2" tx2="dk2" accent1="accent1" accent2="accent2" accent3="accent3" accent4="accent4" accent5="accent5" accent6="accent6" hlink="hlink" folHlink="folHlink"/>
  <p:notesStyle>
    <a:lvl1pPr marL="0" algn="l" defTabSz="1449324" rtl="0" eaLnBrk="1" latinLnBrk="0" hangingPunct="1">
      <a:defRPr sz="1902" kern="1200">
        <a:solidFill>
          <a:schemeClr val="tx1"/>
        </a:solidFill>
        <a:latin typeface="+mn-lt"/>
        <a:ea typeface="+mn-ea"/>
        <a:cs typeface="+mn-cs"/>
      </a:defRPr>
    </a:lvl1pPr>
    <a:lvl2pPr marL="724662" algn="l" defTabSz="1449324" rtl="0" eaLnBrk="1" latinLnBrk="0" hangingPunct="1">
      <a:defRPr sz="1902" kern="1200">
        <a:solidFill>
          <a:schemeClr val="tx1"/>
        </a:solidFill>
        <a:latin typeface="+mn-lt"/>
        <a:ea typeface="+mn-ea"/>
        <a:cs typeface="+mn-cs"/>
      </a:defRPr>
    </a:lvl2pPr>
    <a:lvl3pPr marL="1449324" algn="l" defTabSz="1449324" rtl="0" eaLnBrk="1" latinLnBrk="0" hangingPunct="1">
      <a:defRPr sz="1902" kern="1200">
        <a:solidFill>
          <a:schemeClr val="tx1"/>
        </a:solidFill>
        <a:latin typeface="+mn-lt"/>
        <a:ea typeface="+mn-ea"/>
        <a:cs typeface="+mn-cs"/>
      </a:defRPr>
    </a:lvl3pPr>
    <a:lvl4pPr marL="2173986" algn="l" defTabSz="1449324" rtl="0" eaLnBrk="1" latinLnBrk="0" hangingPunct="1">
      <a:defRPr sz="1902" kern="1200">
        <a:solidFill>
          <a:schemeClr val="tx1"/>
        </a:solidFill>
        <a:latin typeface="+mn-lt"/>
        <a:ea typeface="+mn-ea"/>
        <a:cs typeface="+mn-cs"/>
      </a:defRPr>
    </a:lvl4pPr>
    <a:lvl5pPr marL="2898648" algn="l" defTabSz="1449324" rtl="0" eaLnBrk="1" latinLnBrk="0" hangingPunct="1">
      <a:defRPr sz="1902" kern="1200">
        <a:solidFill>
          <a:schemeClr val="tx1"/>
        </a:solidFill>
        <a:latin typeface="+mn-lt"/>
        <a:ea typeface="+mn-ea"/>
        <a:cs typeface="+mn-cs"/>
      </a:defRPr>
    </a:lvl5pPr>
    <a:lvl6pPr marL="3623310" algn="l" defTabSz="1449324" rtl="0" eaLnBrk="1" latinLnBrk="0" hangingPunct="1">
      <a:defRPr sz="1902" kern="1200">
        <a:solidFill>
          <a:schemeClr val="tx1"/>
        </a:solidFill>
        <a:latin typeface="+mn-lt"/>
        <a:ea typeface="+mn-ea"/>
        <a:cs typeface="+mn-cs"/>
      </a:defRPr>
    </a:lvl6pPr>
    <a:lvl7pPr marL="4347972" algn="l" defTabSz="1449324" rtl="0" eaLnBrk="1" latinLnBrk="0" hangingPunct="1">
      <a:defRPr sz="1902" kern="1200">
        <a:solidFill>
          <a:schemeClr val="tx1"/>
        </a:solidFill>
        <a:latin typeface="+mn-lt"/>
        <a:ea typeface="+mn-ea"/>
        <a:cs typeface="+mn-cs"/>
      </a:defRPr>
    </a:lvl7pPr>
    <a:lvl8pPr marL="5072634" algn="l" defTabSz="1449324" rtl="0" eaLnBrk="1" latinLnBrk="0" hangingPunct="1">
      <a:defRPr sz="1902" kern="1200">
        <a:solidFill>
          <a:schemeClr val="tx1"/>
        </a:solidFill>
        <a:latin typeface="+mn-lt"/>
        <a:ea typeface="+mn-ea"/>
        <a:cs typeface="+mn-cs"/>
      </a:defRPr>
    </a:lvl8pPr>
    <a:lvl9pPr marL="5797296" algn="l" defTabSz="1449324" rtl="0" eaLnBrk="1" latinLnBrk="0" hangingPunct="1">
      <a:defRPr sz="1902"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50288" y="5237694"/>
            <a:ext cx="15303262" cy="11142133"/>
          </a:xfrm>
        </p:spPr>
        <p:txBody>
          <a:bodyPr anchor="b"/>
          <a:lstStyle>
            <a:lvl1pPr algn="ctr">
              <a:defRPr sz="11813"/>
            </a:lvl1pPr>
          </a:lstStyle>
          <a:p>
            <a:r>
              <a:rPr lang="en-US"/>
              <a:t>Click to edit Master title style</a:t>
            </a:r>
            <a:endParaRPr lang="en-US" dirty="0"/>
          </a:p>
        </p:txBody>
      </p:sp>
      <p:sp>
        <p:nvSpPr>
          <p:cNvPr id="3" name="Subtitle 2"/>
          <p:cNvSpPr>
            <a:spLocks noGrp="1"/>
          </p:cNvSpPr>
          <p:nvPr>
            <p:ph type="subTitle" idx="1"/>
          </p:nvPr>
        </p:nvSpPr>
        <p:spPr>
          <a:xfrm>
            <a:off x="2250480" y="16809511"/>
            <a:ext cx="13502879" cy="7726889"/>
          </a:xfrm>
        </p:spPr>
        <p:txBody>
          <a:bodyPr/>
          <a:lstStyle>
            <a:lvl1pPr marL="0" indent="0" algn="ctr">
              <a:buNone/>
              <a:defRPr sz="4725"/>
            </a:lvl1pPr>
            <a:lvl2pPr marL="900181" indent="0" algn="ctr">
              <a:buNone/>
              <a:defRPr sz="3938"/>
            </a:lvl2pPr>
            <a:lvl3pPr marL="1800362" indent="0" algn="ctr">
              <a:buNone/>
              <a:defRPr sz="3544"/>
            </a:lvl3pPr>
            <a:lvl4pPr marL="2700543" indent="0" algn="ctr">
              <a:buNone/>
              <a:defRPr sz="3150"/>
            </a:lvl4pPr>
            <a:lvl5pPr marL="3600724" indent="0" algn="ctr">
              <a:buNone/>
              <a:defRPr sz="3150"/>
            </a:lvl5pPr>
            <a:lvl6pPr marL="4500905" indent="0" algn="ctr">
              <a:buNone/>
              <a:defRPr sz="3150"/>
            </a:lvl6pPr>
            <a:lvl7pPr marL="5401086" indent="0" algn="ctr">
              <a:buNone/>
              <a:defRPr sz="3150"/>
            </a:lvl7pPr>
            <a:lvl8pPr marL="6301268" indent="0" algn="ctr">
              <a:buNone/>
              <a:defRPr sz="3150"/>
            </a:lvl8pPr>
            <a:lvl9pPr marL="7201449" indent="0" algn="ctr">
              <a:buNone/>
              <a:defRPr sz="31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70E2B7-E529-1144-B78F-2A591FEA5442}" type="datetimeFigureOut">
              <a:rPr lang="en-US" smtClean="0"/>
              <a:t>9/5/24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7A60D-EE19-7341-9409-2D3B206D2901}" type="slidenum">
              <a:rPr lang="en-US" smtClean="0"/>
              <a:t>‹#›</a:t>
            </a:fld>
            <a:endParaRPr lang="en-US"/>
          </a:p>
        </p:txBody>
      </p:sp>
    </p:spTree>
    <p:extLst>
      <p:ext uri="{BB962C8B-B14F-4D97-AF65-F5344CB8AC3E}">
        <p14:creationId xmlns:p14="http://schemas.microsoft.com/office/powerpoint/2010/main" val="1019650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0E2B7-E529-1144-B78F-2A591FEA5442}" type="datetimeFigureOut">
              <a:rPr lang="en-US" smtClean="0"/>
              <a:t>9/5/24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7A60D-EE19-7341-9409-2D3B206D2901}" type="slidenum">
              <a:rPr lang="en-US" smtClean="0"/>
              <a:t>‹#›</a:t>
            </a:fld>
            <a:endParaRPr lang="en-US"/>
          </a:p>
        </p:txBody>
      </p:sp>
    </p:spTree>
    <p:extLst>
      <p:ext uri="{BB962C8B-B14F-4D97-AF65-F5344CB8AC3E}">
        <p14:creationId xmlns:p14="http://schemas.microsoft.com/office/powerpoint/2010/main" val="390892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883997" y="1703916"/>
            <a:ext cx="3882078" cy="271219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37765" y="1703916"/>
            <a:ext cx="11421185" cy="271219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0E2B7-E529-1144-B78F-2A591FEA5442}" type="datetimeFigureOut">
              <a:rPr lang="en-US" smtClean="0"/>
              <a:t>9/5/24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7A60D-EE19-7341-9409-2D3B206D2901}" type="slidenum">
              <a:rPr lang="en-US" smtClean="0"/>
              <a:t>‹#›</a:t>
            </a:fld>
            <a:endParaRPr lang="en-US"/>
          </a:p>
        </p:txBody>
      </p:sp>
    </p:spTree>
    <p:extLst>
      <p:ext uri="{BB962C8B-B14F-4D97-AF65-F5344CB8AC3E}">
        <p14:creationId xmlns:p14="http://schemas.microsoft.com/office/powerpoint/2010/main" val="308260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0E2B7-E529-1144-B78F-2A591FEA5442}" type="datetimeFigureOut">
              <a:rPr lang="en-US" smtClean="0"/>
              <a:t>9/5/24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7A60D-EE19-7341-9409-2D3B206D2901}" type="slidenum">
              <a:rPr lang="en-US" smtClean="0"/>
              <a:t>‹#›</a:t>
            </a:fld>
            <a:endParaRPr lang="en-US"/>
          </a:p>
        </p:txBody>
      </p:sp>
    </p:spTree>
    <p:extLst>
      <p:ext uri="{BB962C8B-B14F-4D97-AF65-F5344CB8AC3E}">
        <p14:creationId xmlns:p14="http://schemas.microsoft.com/office/powerpoint/2010/main" val="2142235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8388" y="7978784"/>
            <a:ext cx="15528310" cy="13312773"/>
          </a:xfrm>
        </p:spPr>
        <p:txBody>
          <a:bodyPr anchor="b"/>
          <a:lstStyle>
            <a:lvl1pPr>
              <a:defRPr sz="11813"/>
            </a:lvl1pPr>
          </a:lstStyle>
          <a:p>
            <a:r>
              <a:rPr lang="en-US"/>
              <a:t>Click to edit Master title style</a:t>
            </a:r>
            <a:endParaRPr lang="en-US" dirty="0"/>
          </a:p>
        </p:txBody>
      </p:sp>
      <p:sp>
        <p:nvSpPr>
          <p:cNvPr id="3" name="Text Placeholder 2"/>
          <p:cNvSpPr>
            <a:spLocks noGrp="1"/>
          </p:cNvSpPr>
          <p:nvPr>
            <p:ph type="body" idx="1"/>
          </p:nvPr>
        </p:nvSpPr>
        <p:spPr>
          <a:xfrm>
            <a:off x="1228388" y="21417501"/>
            <a:ext cx="15528310" cy="7000873"/>
          </a:xfrm>
        </p:spPr>
        <p:txBody>
          <a:bodyPr/>
          <a:lstStyle>
            <a:lvl1pPr marL="0" indent="0">
              <a:buNone/>
              <a:defRPr sz="4725">
                <a:solidFill>
                  <a:schemeClr val="tx1">
                    <a:tint val="82000"/>
                  </a:schemeClr>
                </a:solidFill>
              </a:defRPr>
            </a:lvl1pPr>
            <a:lvl2pPr marL="900181" indent="0">
              <a:buNone/>
              <a:defRPr sz="3938">
                <a:solidFill>
                  <a:schemeClr val="tx1">
                    <a:tint val="82000"/>
                  </a:schemeClr>
                </a:solidFill>
              </a:defRPr>
            </a:lvl2pPr>
            <a:lvl3pPr marL="1800362" indent="0">
              <a:buNone/>
              <a:defRPr sz="3544">
                <a:solidFill>
                  <a:schemeClr val="tx1">
                    <a:tint val="82000"/>
                  </a:schemeClr>
                </a:solidFill>
              </a:defRPr>
            </a:lvl3pPr>
            <a:lvl4pPr marL="2700543" indent="0">
              <a:buNone/>
              <a:defRPr sz="3150">
                <a:solidFill>
                  <a:schemeClr val="tx1">
                    <a:tint val="82000"/>
                  </a:schemeClr>
                </a:solidFill>
              </a:defRPr>
            </a:lvl4pPr>
            <a:lvl5pPr marL="3600724" indent="0">
              <a:buNone/>
              <a:defRPr sz="3150">
                <a:solidFill>
                  <a:schemeClr val="tx1">
                    <a:tint val="82000"/>
                  </a:schemeClr>
                </a:solidFill>
              </a:defRPr>
            </a:lvl5pPr>
            <a:lvl6pPr marL="4500905" indent="0">
              <a:buNone/>
              <a:defRPr sz="3150">
                <a:solidFill>
                  <a:schemeClr val="tx1">
                    <a:tint val="82000"/>
                  </a:schemeClr>
                </a:solidFill>
              </a:defRPr>
            </a:lvl6pPr>
            <a:lvl7pPr marL="5401086" indent="0">
              <a:buNone/>
              <a:defRPr sz="3150">
                <a:solidFill>
                  <a:schemeClr val="tx1">
                    <a:tint val="82000"/>
                  </a:schemeClr>
                </a:solidFill>
              </a:defRPr>
            </a:lvl7pPr>
            <a:lvl8pPr marL="6301268" indent="0">
              <a:buNone/>
              <a:defRPr sz="3150">
                <a:solidFill>
                  <a:schemeClr val="tx1">
                    <a:tint val="82000"/>
                  </a:schemeClr>
                </a:solidFill>
              </a:defRPr>
            </a:lvl8pPr>
            <a:lvl9pPr marL="7201449" indent="0">
              <a:buNone/>
              <a:defRPr sz="315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70E2B7-E529-1144-B78F-2A591FEA5442}" type="datetimeFigureOut">
              <a:rPr lang="en-US" smtClean="0"/>
              <a:t>9/5/24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7A60D-EE19-7341-9409-2D3B206D2901}" type="slidenum">
              <a:rPr lang="en-US" smtClean="0"/>
              <a:t>‹#›</a:t>
            </a:fld>
            <a:endParaRPr lang="en-US"/>
          </a:p>
        </p:txBody>
      </p:sp>
    </p:spTree>
    <p:extLst>
      <p:ext uri="{BB962C8B-B14F-4D97-AF65-F5344CB8AC3E}">
        <p14:creationId xmlns:p14="http://schemas.microsoft.com/office/powerpoint/2010/main" val="3072626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37764" y="8519583"/>
            <a:ext cx="7651631" cy="20306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114443" y="8519583"/>
            <a:ext cx="7651631" cy="20306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70E2B7-E529-1144-B78F-2A591FEA5442}" type="datetimeFigureOut">
              <a:rPr lang="en-US" smtClean="0"/>
              <a:t>9/5/24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7A60D-EE19-7341-9409-2D3B206D2901}" type="slidenum">
              <a:rPr lang="en-US" smtClean="0"/>
              <a:t>‹#›</a:t>
            </a:fld>
            <a:endParaRPr lang="en-US"/>
          </a:p>
        </p:txBody>
      </p:sp>
    </p:spTree>
    <p:extLst>
      <p:ext uri="{BB962C8B-B14F-4D97-AF65-F5344CB8AC3E}">
        <p14:creationId xmlns:p14="http://schemas.microsoft.com/office/powerpoint/2010/main" val="787087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40109" y="1703923"/>
            <a:ext cx="15528310" cy="6185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40111" y="7845427"/>
            <a:ext cx="7616466" cy="3844923"/>
          </a:xfrm>
        </p:spPr>
        <p:txBody>
          <a:bodyPr anchor="b"/>
          <a:lstStyle>
            <a:lvl1pPr marL="0" indent="0">
              <a:buNone/>
              <a:defRPr sz="4725" b="1"/>
            </a:lvl1pPr>
            <a:lvl2pPr marL="900181" indent="0">
              <a:buNone/>
              <a:defRPr sz="3938" b="1"/>
            </a:lvl2pPr>
            <a:lvl3pPr marL="1800362" indent="0">
              <a:buNone/>
              <a:defRPr sz="3544" b="1"/>
            </a:lvl3pPr>
            <a:lvl4pPr marL="2700543" indent="0">
              <a:buNone/>
              <a:defRPr sz="3150" b="1"/>
            </a:lvl4pPr>
            <a:lvl5pPr marL="3600724" indent="0">
              <a:buNone/>
              <a:defRPr sz="3150" b="1"/>
            </a:lvl5pPr>
            <a:lvl6pPr marL="4500905" indent="0">
              <a:buNone/>
              <a:defRPr sz="3150" b="1"/>
            </a:lvl6pPr>
            <a:lvl7pPr marL="5401086" indent="0">
              <a:buNone/>
              <a:defRPr sz="3150" b="1"/>
            </a:lvl7pPr>
            <a:lvl8pPr marL="6301268" indent="0">
              <a:buNone/>
              <a:defRPr sz="3150" b="1"/>
            </a:lvl8pPr>
            <a:lvl9pPr marL="7201449" indent="0">
              <a:buNone/>
              <a:defRPr sz="3150" b="1"/>
            </a:lvl9pPr>
          </a:lstStyle>
          <a:p>
            <a:pPr lvl="0"/>
            <a:r>
              <a:rPr lang="en-US"/>
              <a:t>Click to edit Master text styles</a:t>
            </a:r>
          </a:p>
        </p:txBody>
      </p:sp>
      <p:sp>
        <p:nvSpPr>
          <p:cNvPr id="4" name="Content Placeholder 3"/>
          <p:cNvSpPr>
            <a:spLocks noGrp="1"/>
          </p:cNvSpPr>
          <p:nvPr>
            <p:ph sz="half" idx="2"/>
          </p:nvPr>
        </p:nvSpPr>
        <p:spPr>
          <a:xfrm>
            <a:off x="1240111" y="11690350"/>
            <a:ext cx="7616466" cy="17194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114444" y="7845427"/>
            <a:ext cx="7653976" cy="3844923"/>
          </a:xfrm>
        </p:spPr>
        <p:txBody>
          <a:bodyPr anchor="b"/>
          <a:lstStyle>
            <a:lvl1pPr marL="0" indent="0">
              <a:buNone/>
              <a:defRPr sz="4725" b="1"/>
            </a:lvl1pPr>
            <a:lvl2pPr marL="900181" indent="0">
              <a:buNone/>
              <a:defRPr sz="3938" b="1"/>
            </a:lvl2pPr>
            <a:lvl3pPr marL="1800362" indent="0">
              <a:buNone/>
              <a:defRPr sz="3544" b="1"/>
            </a:lvl3pPr>
            <a:lvl4pPr marL="2700543" indent="0">
              <a:buNone/>
              <a:defRPr sz="3150" b="1"/>
            </a:lvl4pPr>
            <a:lvl5pPr marL="3600724" indent="0">
              <a:buNone/>
              <a:defRPr sz="3150" b="1"/>
            </a:lvl5pPr>
            <a:lvl6pPr marL="4500905" indent="0">
              <a:buNone/>
              <a:defRPr sz="3150" b="1"/>
            </a:lvl6pPr>
            <a:lvl7pPr marL="5401086" indent="0">
              <a:buNone/>
              <a:defRPr sz="3150" b="1"/>
            </a:lvl7pPr>
            <a:lvl8pPr marL="6301268" indent="0">
              <a:buNone/>
              <a:defRPr sz="3150" b="1"/>
            </a:lvl8pPr>
            <a:lvl9pPr marL="7201449" indent="0">
              <a:buNone/>
              <a:defRPr sz="3150" b="1"/>
            </a:lvl9pPr>
          </a:lstStyle>
          <a:p>
            <a:pPr lvl="0"/>
            <a:r>
              <a:rPr lang="en-US"/>
              <a:t>Click to edit Master text styles</a:t>
            </a:r>
          </a:p>
        </p:txBody>
      </p:sp>
      <p:sp>
        <p:nvSpPr>
          <p:cNvPr id="6" name="Content Placeholder 5"/>
          <p:cNvSpPr>
            <a:spLocks noGrp="1"/>
          </p:cNvSpPr>
          <p:nvPr>
            <p:ph sz="quarter" idx="4"/>
          </p:nvPr>
        </p:nvSpPr>
        <p:spPr>
          <a:xfrm>
            <a:off x="9114444" y="11690350"/>
            <a:ext cx="7653976" cy="17194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70E2B7-E529-1144-B78F-2A591FEA5442}" type="datetimeFigureOut">
              <a:rPr lang="en-US" smtClean="0"/>
              <a:t>9/5/24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C7A60D-EE19-7341-9409-2D3B206D2901}" type="slidenum">
              <a:rPr lang="en-US" smtClean="0"/>
              <a:t>‹#›</a:t>
            </a:fld>
            <a:endParaRPr lang="en-US"/>
          </a:p>
        </p:txBody>
      </p:sp>
    </p:spTree>
    <p:extLst>
      <p:ext uri="{BB962C8B-B14F-4D97-AF65-F5344CB8AC3E}">
        <p14:creationId xmlns:p14="http://schemas.microsoft.com/office/powerpoint/2010/main" val="1594687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70E2B7-E529-1144-B78F-2A591FEA5442}" type="datetimeFigureOut">
              <a:rPr lang="en-US" smtClean="0"/>
              <a:t>9/5/24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C7A60D-EE19-7341-9409-2D3B206D2901}" type="slidenum">
              <a:rPr lang="en-US" smtClean="0"/>
              <a:t>‹#›</a:t>
            </a:fld>
            <a:endParaRPr lang="en-US"/>
          </a:p>
        </p:txBody>
      </p:sp>
    </p:spTree>
    <p:extLst>
      <p:ext uri="{BB962C8B-B14F-4D97-AF65-F5344CB8AC3E}">
        <p14:creationId xmlns:p14="http://schemas.microsoft.com/office/powerpoint/2010/main" val="3243864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70E2B7-E529-1144-B78F-2A591FEA5442}" type="datetimeFigureOut">
              <a:rPr lang="en-US" smtClean="0"/>
              <a:t>9/5/24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C7A60D-EE19-7341-9409-2D3B206D2901}" type="slidenum">
              <a:rPr lang="en-US" smtClean="0"/>
              <a:t>‹#›</a:t>
            </a:fld>
            <a:endParaRPr lang="en-US"/>
          </a:p>
        </p:txBody>
      </p:sp>
    </p:spTree>
    <p:extLst>
      <p:ext uri="{BB962C8B-B14F-4D97-AF65-F5344CB8AC3E}">
        <p14:creationId xmlns:p14="http://schemas.microsoft.com/office/powerpoint/2010/main" val="1136684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40109" y="2133600"/>
            <a:ext cx="5806706" cy="7467600"/>
          </a:xfrm>
        </p:spPr>
        <p:txBody>
          <a:bodyPr anchor="b"/>
          <a:lstStyle>
            <a:lvl1pPr>
              <a:defRPr sz="6300"/>
            </a:lvl1pPr>
          </a:lstStyle>
          <a:p>
            <a:r>
              <a:rPr lang="en-US"/>
              <a:t>Click to edit Master title style</a:t>
            </a:r>
            <a:endParaRPr lang="en-US" dirty="0"/>
          </a:p>
        </p:txBody>
      </p:sp>
      <p:sp>
        <p:nvSpPr>
          <p:cNvPr id="3" name="Content Placeholder 2"/>
          <p:cNvSpPr>
            <a:spLocks noGrp="1"/>
          </p:cNvSpPr>
          <p:nvPr>
            <p:ph idx="1"/>
          </p:nvPr>
        </p:nvSpPr>
        <p:spPr>
          <a:xfrm>
            <a:off x="7653976" y="4607991"/>
            <a:ext cx="9114443" cy="22743583"/>
          </a:xfrm>
        </p:spPr>
        <p:txBody>
          <a:bodyPr/>
          <a:lstStyle>
            <a:lvl1pPr>
              <a:defRPr sz="6300"/>
            </a:lvl1pPr>
            <a:lvl2pPr>
              <a:defRPr sz="5513"/>
            </a:lvl2pPr>
            <a:lvl3pPr>
              <a:defRPr sz="4725"/>
            </a:lvl3pPr>
            <a:lvl4pPr>
              <a:defRPr sz="3938"/>
            </a:lvl4pPr>
            <a:lvl5pPr>
              <a:defRPr sz="3938"/>
            </a:lvl5pPr>
            <a:lvl6pPr>
              <a:defRPr sz="3938"/>
            </a:lvl6pPr>
            <a:lvl7pPr>
              <a:defRPr sz="3938"/>
            </a:lvl7pPr>
            <a:lvl8pPr>
              <a:defRPr sz="3938"/>
            </a:lvl8pPr>
            <a:lvl9pPr>
              <a:defRPr sz="39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40109" y="9601200"/>
            <a:ext cx="5806706" cy="17787411"/>
          </a:xfrm>
        </p:spPr>
        <p:txBody>
          <a:bodyPr/>
          <a:lstStyle>
            <a:lvl1pPr marL="0" indent="0">
              <a:buNone/>
              <a:defRPr sz="3150"/>
            </a:lvl1pPr>
            <a:lvl2pPr marL="900181" indent="0">
              <a:buNone/>
              <a:defRPr sz="2756"/>
            </a:lvl2pPr>
            <a:lvl3pPr marL="1800362" indent="0">
              <a:buNone/>
              <a:defRPr sz="2363"/>
            </a:lvl3pPr>
            <a:lvl4pPr marL="2700543" indent="0">
              <a:buNone/>
              <a:defRPr sz="1969"/>
            </a:lvl4pPr>
            <a:lvl5pPr marL="3600724" indent="0">
              <a:buNone/>
              <a:defRPr sz="1969"/>
            </a:lvl5pPr>
            <a:lvl6pPr marL="4500905" indent="0">
              <a:buNone/>
              <a:defRPr sz="1969"/>
            </a:lvl6pPr>
            <a:lvl7pPr marL="5401086" indent="0">
              <a:buNone/>
              <a:defRPr sz="1969"/>
            </a:lvl7pPr>
            <a:lvl8pPr marL="6301268" indent="0">
              <a:buNone/>
              <a:defRPr sz="1969"/>
            </a:lvl8pPr>
            <a:lvl9pPr marL="7201449" indent="0">
              <a:buNone/>
              <a:defRPr sz="1969"/>
            </a:lvl9pPr>
          </a:lstStyle>
          <a:p>
            <a:pPr lvl="0"/>
            <a:r>
              <a:rPr lang="en-US"/>
              <a:t>Click to edit Master text styles</a:t>
            </a:r>
          </a:p>
        </p:txBody>
      </p:sp>
      <p:sp>
        <p:nvSpPr>
          <p:cNvPr id="5" name="Date Placeholder 4"/>
          <p:cNvSpPr>
            <a:spLocks noGrp="1"/>
          </p:cNvSpPr>
          <p:nvPr>
            <p:ph type="dt" sz="half" idx="10"/>
          </p:nvPr>
        </p:nvSpPr>
        <p:spPr/>
        <p:txBody>
          <a:bodyPr/>
          <a:lstStyle/>
          <a:p>
            <a:fld id="{1970E2B7-E529-1144-B78F-2A591FEA5442}" type="datetimeFigureOut">
              <a:rPr lang="en-US" smtClean="0"/>
              <a:t>9/5/24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7A60D-EE19-7341-9409-2D3B206D2901}" type="slidenum">
              <a:rPr lang="en-US" smtClean="0"/>
              <a:t>‹#›</a:t>
            </a:fld>
            <a:endParaRPr lang="en-US"/>
          </a:p>
        </p:txBody>
      </p:sp>
    </p:spTree>
    <p:extLst>
      <p:ext uri="{BB962C8B-B14F-4D97-AF65-F5344CB8AC3E}">
        <p14:creationId xmlns:p14="http://schemas.microsoft.com/office/powerpoint/2010/main" val="1477222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40109" y="2133600"/>
            <a:ext cx="5806706" cy="7467600"/>
          </a:xfrm>
        </p:spPr>
        <p:txBody>
          <a:bodyPr anchor="b"/>
          <a:lstStyle>
            <a:lvl1pPr>
              <a:defRPr sz="63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653976" y="4607991"/>
            <a:ext cx="9114443" cy="22743583"/>
          </a:xfrm>
        </p:spPr>
        <p:txBody>
          <a:bodyPr anchor="t"/>
          <a:lstStyle>
            <a:lvl1pPr marL="0" indent="0">
              <a:buNone/>
              <a:defRPr sz="6300"/>
            </a:lvl1pPr>
            <a:lvl2pPr marL="900181" indent="0">
              <a:buNone/>
              <a:defRPr sz="5513"/>
            </a:lvl2pPr>
            <a:lvl3pPr marL="1800362" indent="0">
              <a:buNone/>
              <a:defRPr sz="4725"/>
            </a:lvl3pPr>
            <a:lvl4pPr marL="2700543" indent="0">
              <a:buNone/>
              <a:defRPr sz="3938"/>
            </a:lvl4pPr>
            <a:lvl5pPr marL="3600724" indent="0">
              <a:buNone/>
              <a:defRPr sz="3938"/>
            </a:lvl5pPr>
            <a:lvl6pPr marL="4500905" indent="0">
              <a:buNone/>
              <a:defRPr sz="3938"/>
            </a:lvl6pPr>
            <a:lvl7pPr marL="5401086" indent="0">
              <a:buNone/>
              <a:defRPr sz="3938"/>
            </a:lvl7pPr>
            <a:lvl8pPr marL="6301268" indent="0">
              <a:buNone/>
              <a:defRPr sz="3938"/>
            </a:lvl8pPr>
            <a:lvl9pPr marL="7201449" indent="0">
              <a:buNone/>
              <a:defRPr sz="3938"/>
            </a:lvl9pPr>
          </a:lstStyle>
          <a:p>
            <a:r>
              <a:rPr lang="en-US"/>
              <a:t>Click icon to add picture</a:t>
            </a:r>
            <a:endParaRPr lang="en-US" dirty="0"/>
          </a:p>
        </p:txBody>
      </p:sp>
      <p:sp>
        <p:nvSpPr>
          <p:cNvPr id="4" name="Text Placeholder 3"/>
          <p:cNvSpPr>
            <a:spLocks noGrp="1"/>
          </p:cNvSpPr>
          <p:nvPr>
            <p:ph type="body" sz="half" idx="2"/>
          </p:nvPr>
        </p:nvSpPr>
        <p:spPr>
          <a:xfrm>
            <a:off x="1240109" y="9601200"/>
            <a:ext cx="5806706" cy="17787411"/>
          </a:xfrm>
        </p:spPr>
        <p:txBody>
          <a:bodyPr/>
          <a:lstStyle>
            <a:lvl1pPr marL="0" indent="0">
              <a:buNone/>
              <a:defRPr sz="3150"/>
            </a:lvl1pPr>
            <a:lvl2pPr marL="900181" indent="0">
              <a:buNone/>
              <a:defRPr sz="2756"/>
            </a:lvl2pPr>
            <a:lvl3pPr marL="1800362" indent="0">
              <a:buNone/>
              <a:defRPr sz="2363"/>
            </a:lvl3pPr>
            <a:lvl4pPr marL="2700543" indent="0">
              <a:buNone/>
              <a:defRPr sz="1969"/>
            </a:lvl4pPr>
            <a:lvl5pPr marL="3600724" indent="0">
              <a:buNone/>
              <a:defRPr sz="1969"/>
            </a:lvl5pPr>
            <a:lvl6pPr marL="4500905" indent="0">
              <a:buNone/>
              <a:defRPr sz="1969"/>
            </a:lvl6pPr>
            <a:lvl7pPr marL="5401086" indent="0">
              <a:buNone/>
              <a:defRPr sz="1969"/>
            </a:lvl7pPr>
            <a:lvl8pPr marL="6301268" indent="0">
              <a:buNone/>
              <a:defRPr sz="1969"/>
            </a:lvl8pPr>
            <a:lvl9pPr marL="7201449" indent="0">
              <a:buNone/>
              <a:defRPr sz="1969"/>
            </a:lvl9pPr>
          </a:lstStyle>
          <a:p>
            <a:pPr lvl="0"/>
            <a:r>
              <a:rPr lang="en-US"/>
              <a:t>Click to edit Master text styles</a:t>
            </a:r>
          </a:p>
        </p:txBody>
      </p:sp>
      <p:sp>
        <p:nvSpPr>
          <p:cNvPr id="5" name="Date Placeholder 4"/>
          <p:cNvSpPr>
            <a:spLocks noGrp="1"/>
          </p:cNvSpPr>
          <p:nvPr>
            <p:ph type="dt" sz="half" idx="10"/>
          </p:nvPr>
        </p:nvSpPr>
        <p:spPr/>
        <p:txBody>
          <a:bodyPr/>
          <a:lstStyle/>
          <a:p>
            <a:fld id="{1970E2B7-E529-1144-B78F-2A591FEA5442}" type="datetimeFigureOut">
              <a:rPr lang="en-US" smtClean="0"/>
              <a:t>9/5/24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7A60D-EE19-7341-9409-2D3B206D2901}" type="slidenum">
              <a:rPr lang="en-US" smtClean="0"/>
              <a:t>‹#›</a:t>
            </a:fld>
            <a:endParaRPr lang="en-US"/>
          </a:p>
        </p:txBody>
      </p:sp>
    </p:spTree>
    <p:extLst>
      <p:ext uri="{BB962C8B-B14F-4D97-AF65-F5344CB8AC3E}">
        <p14:creationId xmlns:p14="http://schemas.microsoft.com/office/powerpoint/2010/main" val="1756260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37764" y="1703923"/>
            <a:ext cx="15528310" cy="618596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37764" y="8519583"/>
            <a:ext cx="15528310" cy="203062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37764" y="29662974"/>
            <a:ext cx="4050864" cy="1703917"/>
          </a:xfrm>
          <a:prstGeom prst="rect">
            <a:avLst/>
          </a:prstGeom>
        </p:spPr>
        <p:txBody>
          <a:bodyPr vert="horz" lIns="91440" tIns="45720" rIns="91440" bIns="45720" rtlCol="0" anchor="ctr"/>
          <a:lstStyle>
            <a:lvl1pPr algn="l">
              <a:defRPr sz="2363">
                <a:solidFill>
                  <a:schemeClr val="tx1">
                    <a:tint val="82000"/>
                  </a:schemeClr>
                </a:solidFill>
              </a:defRPr>
            </a:lvl1pPr>
          </a:lstStyle>
          <a:p>
            <a:fld id="{1970E2B7-E529-1144-B78F-2A591FEA5442}" type="datetimeFigureOut">
              <a:rPr lang="en-US" smtClean="0"/>
              <a:t>9/5/24</a:t>
            </a:fld>
            <a:endParaRPr lang="en-US"/>
          </a:p>
        </p:txBody>
      </p:sp>
      <p:sp>
        <p:nvSpPr>
          <p:cNvPr id="5" name="Footer Placeholder 4"/>
          <p:cNvSpPr>
            <a:spLocks noGrp="1"/>
          </p:cNvSpPr>
          <p:nvPr>
            <p:ph type="ftr" sz="quarter" idx="3"/>
          </p:nvPr>
        </p:nvSpPr>
        <p:spPr>
          <a:xfrm>
            <a:off x="5963772" y="29662974"/>
            <a:ext cx="6076295" cy="1703917"/>
          </a:xfrm>
          <a:prstGeom prst="rect">
            <a:avLst/>
          </a:prstGeom>
        </p:spPr>
        <p:txBody>
          <a:bodyPr vert="horz" lIns="91440" tIns="45720" rIns="91440" bIns="45720" rtlCol="0" anchor="ctr"/>
          <a:lstStyle>
            <a:lvl1pPr algn="ctr">
              <a:defRPr sz="2363">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12715210" y="29662974"/>
            <a:ext cx="4050864" cy="1703917"/>
          </a:xfrm>
          <a:prstGeom prst="rect">
            <a:avLst/>
          </a:prstGeom>
        </p:spPr>
        <p:txBody>
          <a:bodyPr vert="horz" lIns="91440" tIns="45720" rIns="91440" bIns="45720" rtlCol="0" anchor="ctr"/>
          <a:lstStyle>
            <a:lvl1pPr algn="r">
              <a:defRPr sz="2363">
                <a:solidFill>
                  <a:schemeClr val="tx1">
                    <a:tint val="82000"/>
                  </a:schemeClr>
                </a:solidFill>
              </a:defRPr>
            </a:lvl1pPr>
          </a:lstStyle>
          <a:p>
            <a:fld id="{FAC7A60D-EE19-7341-9409-2D3B206D2901}" type="slidenum">
              <a:rPr lang="en-US" smtClean="0"/>
              <a:t>‹#›</a:t>
            </a:fld>
            <a:endParaRPr lang="en-US"/>
          </a:p>
        </p:txBody>
      </p:sp>
    </p:spTree>
    <p:extLst>
      <p:ext uri="{BB962C8B-B14F-4D97-AF65-F5344CB8AC3E}">
        <p14:creationId xmlns:p14="http://schemas.microsoft.com/office/powerpoint/2010/main" val="41428559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800362" rtl="0" eaLnBrk="1" latinLnBrk="0" hangingPunct="1">
        <a:lnSpc>
          <a:spcPct val="90000"/>
        </a:lnSpc>
        <a:spcBef>
          <a:spcPct val="0"/>
        </a:spcBef>
        <a:buNone/>
        <a:defRPr sz="8663" kern="1200">
          <a:solidFill>
            <a:schemeClr val="tx1"/>
          </a:solidFill>
          <a:latin typeface="+mj-lt"/>
          <a:ea typeface="+mj-ea"/>
          <a:cs typeface="+mj-cs"/>
        </a:defRPr>
      </a:lvl1pPr>
    </p:titleStyle>
    <p:bodyStyle>
      <a:lvl1pPr marL="450091" indent="-450091" algn="l" defTabSz="1800362" rtl="0" eaLnBrk="1" latinLnBrk="0" hangingPunct="1">
        <a:lnSpc>
          <a:spcPct val="90000"/>
        </a:lnSpc>
        <a:spcBef>
          <a:spcPts val="1969"/>
        </a:spcBef>
        <a:buFont typeface="Arial" panose="020B0604020202020204" pitchFamily="34" charset="0"/>
        <a:buChar char="•"/>
        <a:defRPr sz="5513" kern="1200">
          <a:solidFill>
            <a:schemeClr val="tx1"/>
          </a:solidFill>
          <a:latin typeface="+mn-lt"/>
          <a:ea typeface="+mn-ea"/>
          <a:cs typeface="+mn-cs"/>
        </a:defRPr>
      </a:lvl1pPr>
      <a:lvl2pPr marL="1350272" indent="-450091" algn="l" defTabSz="1800362" rtl="0" eaLnBrk="1" latinLnBrk="0" hangingPunct="1">
        <a:lnSpc>
          <a:spcPct val="90000"/>
        </a:lnSpc>
        <a:spcBef>
          <a:spcPts val="984"/>
        </a:spcBef>
        <a:buFont typeface="Arial" panose="020B0604020202020204" pitchFamily="34" charset="0"/>
        <a:buChar char="•"/>
        <a:defRPr sz="4725" kern="1200">
          <a:solidFill>
            <a:schemeClr val="tx1"/>
          </a:solidFill>
          <a:latin typeface="+mn-lt"/>
          <a:ea typeface="+mn-ea"/>
          <a:cs typeface="+mn-cs"/>
        </a:defRPr>
      </a:lvl2pPr>
      <a:lvl3pPr marL="2250453" indent="-450091" algn="l" defTabSz="1800362" rtl="0" eaLnBrk="1" latinLnBrk="0" hangingPunct="1">
        <a:lnSpc>
          <a:spcPct val="90000"/>
        </a:lnSpc>
        <a:spcBef>
          <a:spcPts val="984"/>
        </a:spcBef>
        <a:buFont typeface="Arial" panose="020B0604020202020204" pitchFamily="34" charset="0"/>
        <a:buChar char="•"/>
        <a:defRPr sz="3938" kern="1200">
          <a:solidFill>
            <a:schemeClr val="tx1"/>
          </a:solidFill>
          <a:latin typeface="+mn-lt"/>
          <a:ea typeface="+mn-ea"/>
          <a:cs typeface="+mn-cs"/>
        </a:defRPr>
      </a:lvl3pPr>
      <a:lvl4pPr marL="3150634" indent="-450091" algn="l" defTabSz="1800362" rtl="0" eaLnBrk="1" latinLnBrk="0" hangingPunct="1">
        <a:lnSpc>
          <a:spcPct val="90000"/>
        </a:lnSpc>
        <a:spcBef>
          <a:spcPts val="984"/>
        </a:spcBef>
        <a:buFont typeface="Arial" panose="020B0604020202020204" pitchFamily="34" charset="0"/>
        <a:buChar char="•"/>
        <a:defRPr sz="3544" kern="1200">
          <a:solidFill>
            <a:schemeClr val="tx1"/>
          </a:solidFill>
          <a:latin typeface="+mn-lt"/>
          <a:ea typeface="+mn-ea"/>
          <a:cs typeface="+mn-cs"/>
        </a:defRPr>
      </a:lvl4pPr>
      <a:lvl5pPr marL="4050815" indent="-450091" algn="l" defTabSz="1800362" rtl="0" eaLnBrk="1" latinLnBrk="0" hangingPunct="1">
        <a:lnSpc>
          <a:spcPct val="90000"/>
        </a:lnSpc>
        <a:spcBef>
          <a:spcPts val="984"/>
        </a:spcBef>
        <a:buFont typeface="Arial" panose="020B0604020202020204" pitchFamily="34" charset="0"/>
        <a:buChar char="•"/>
        <a:defRPr sz="3544" kern="1200">
          <a:solidFill>
            <a:schemeClr val="tx1"/>
          </a:solidFill>
          <a:latin typeface="+mn-lt"/>
          <a:ea typeface="+mn-ea"/>
          <a:cs typeface="+mn-cs"/>
        </a:defRPr>
      </a:lvl5pPr>
      <a:lvl6pPr marL="4950996" indent="-450091" algn="l" defTabSz="1800362" rtl="0" eaLnBrk="1" latinLnBrk="0" hangingPunct="1">
        <a:lnSpc>
          <a:spcPct val="90000"/>
        </a:lnSpc>
        <a:spcBef>
          <a:spcPts val="984"/>
        </a:spcBef>
        <a:buFont typeface="Arial" panose="020B0604020202020204" pitchFamily="34" charset="0"/>
        <a:buChar char="•"/>
        <a:defRPr sz="3544" kern="1200">
          <a:solidFill>
            <a:schemeClr val="tx1"/>
          </a:solidFill>
          <a:latin typeface="+mn-lt"/>
          <a:ea typeface="+mn-ea"/>
          <a:cs typeface="+mn-cs"/>
        </a:defRPr>
      </a:lvl6pPr>
      <a:lvl7pPr marL="5851177" indent="-450091" algn="l" defTabSz="1800362" rtl="0" eaLnBrk="1" latinLnBrk="0" hangingPunct="1">
        <a:lnSpc>
          <a:spcPct val="90000"/>
        </a:lnSpc>
        <a:spcBef>
          <a:spcPts val="984"/>
        </a:spcBef>
        <a:buFont typeface="Arial" panose="020B0604020202020204" pitchFamily="34" charset="0"/>
        <a:buChar char="•"/>
        <a:defRPr sz="3544" kern="1200">
          <a:solidFill>
            <a:schemeClr val="tx1"/>
          </a:solidFill>
          <a:latin typeface="+mn-lt"/>
          <a:ea typeface="+mn-ea"/>
          <a:cs typeface="+mn-cs"/>
        </a:defRPr>
      </a:lvl7pPr>
      <a:lvl8pPr marL="6751358" indent="-450091" algn="l" defTabSz="1800362" rtl="0" eaLnBrk="1" latinLnBrk="0" hangingPunct="1">
        <a:lnSpc>
          <a:spcPct val="90000"/>
        </a:lnSpc>
        <a:spcBef>
          <a:spcPts val="984"/>
        </a:spcBef>
        <a:buFont typeface="Arial" panose="020B0604020202020204" pitchFamily="34" charset="0"/>
        <a:buChar char="•"/>
        <a:defRPr sz="3544" kern="1200">
          <a:solidFill>
            <a:schemeClr val="tx1"/>
          </a:solidFill>
          <a:latin typeface="+mn-lt"/>
          <a:ea typeface="+mn-ea"/>
          <a:cs typeface="+mn-cs"/>
        </a:defRPr>
      </a:lvl8pPr>
      <a:lvl9pPr marL="7651539" indent="-450091" algn="l" defTabSz="1800362" rtl="0" eaLnBrk="1" latinLnBrk="0" hangingPunct="1">
        <a:lnSpc>
          <a:spcPct val="90000"/>
        </a:lnSpc>
        <a:spcBef>
          <a:spcPts val="984"/>
        </a:spcBef>
        <a:buFont typeface="Arial" panose="020B0604020202020204" pitchFamily="34" charset="0"/>
        <a:buChar char="•"/>
        <a:defRPr sz="3544" kern="1200">
          <a:solidFill>
            <a:schemeClr val="tx1"/>
          </a:solidFill>
          <a:latin typeface="+mn-lt"/>
          <a:ea typeface="+mn-ea"/>
          <a:cs typeface="+mn-cs"/>
        </a:defRPr>
      </a:lvl9pPr>
    </p:bodyStyle>
    <p:otherStyle>
      <a:defPPr>
        <a:defRPr lang="en-US"/>
      </a:defPPr>
      <a:lvl1pPr marL="0" algn="l" defTabSz="1800362" rtl="0" eaLnBrk="1" latinLnBrk="0" hangingPunct="1">
        <a:defRPr sz="3544" kern="1200">
          <a:solidFill>
            <a:schemeClr val="tx1"/>
          </a:solidFill>
          <a:latin typeface="+mn-lt"/>
          <a:ea typeface="+mn-ea"/>
          <a:cs typeface="+mn-cs"/>
        </a:defRPr>
      </a:lvl1pPr>
      <a:lvl2pPr marL="900181" algn="l" defTabSz="1800362" rtl="0" eaLnBrk="1" latinLnBrk="0" hangingPunct="1">
        <a:defRPr sz="3544" kern="1200">
          <a:solidFill>
            <a:schemeClr val="tx1"/>
          </a:solidFill>
          <a:latin typeface="+mn-lt"/>
          <a:ea typeface="+mn-ea"/>
          <a:cs typeface="+mn-cs"/>
        </a:defRPr>
      </a:lvl2pPr>
      <a:lvl3pPr marL="1800362" algn="l" defTabSz="1800362" rtl="0" eaLnBrk="1" latinLnBrk="0" hangingPunct="1">
        <a:defRPr sz="3544" kern="1200">
          <a:solidFill>
            <a:schemeClr val="tx1"/>
          </a:solidFill>
          <a:latin typeface="+mn-lt"/>
          <a:ea typeface="+mn-ea"/>
          <a:cs typeface="+mn-cs"/>
        </a:defRPr>
      </a:lvl3pPr>
      <a:lvl4pPr marL="2700543" algn="l" defTabSz="1800362" rtl="0" eaLnBrk="1" latinLnBrk="0" hangingPunct="1">
        <a:defRPr sz="3544" kern="1200">
          <a:solidFill>
            <a:schemeClr val="tx1"/>
          </a:solidFill>
          <a:latin typeface="+mn-lt"/>
          <a:ea typeface="+mn-ea"/>
          <a:cs typeface="+mn-cs"/>
        </a:defRPr>
      </a:lvl4pPr>
      <a:lvl5pPr marL="3600724" algn="l" defTabSz="1800362" rtl="0" eaLnBrk="1" latinLnBrk="0" hangingPunct="1">
        <a:defRPr sz="3544" kern="1200">
          <a:solidFill>
            <a:schemeClr val="tx1"/>
          </a:solidFill>
          <a:latin typeface="+mn-lt"/>
          <a:ea typeface="+mn-ea"/>
          <a:cs typeface="+mn-cs"/>
        </a:defRPr>
      </a:lvl5pPr>
      <a:lvl6pPr marL="4500905" algn="l" defTabSz="1800362" rtl="0" eaLnBrk="1" latinLnBrk="0" hangingPunct="1">
        <a:defRPr sz="3544" kern="1200">
          <a:solidFill>
            <a:schemeClr val="tx1"/>
          </a:solidFill>
          <a:latin typeface="+mn-lt"/>
          <a:ea typeface="+mn-ea"/>
          <a:cs typeface="+mn-cs"/>
        </a:defRPr>
      </a:lvl6pPr>
      <a:lvl7pPr marL="5401086" algn="l" defTabSz="1800362" rtl="0" eaLnBrk="1" latinLnBrk="0" hangingPunct="1">
        <a:defRPr sz="3544" kern="1200">
          <a:solidFill>
            <a:schemeClr val="tx1"/>
          </a:solidFill>
          <a:latin typeface="+mn-lt"/>
          <a:ea typeface="+mn-ea"/>
          <a:cs typeface="+mn-cs"/>
        </a:defRPr>
      </a:lvl7pPr>
      <a:lvl8pPr marL="6301268" algn="l" defTabSz="1800362" rtl="0" eaLnBrk="1" latinLnBrk="0" hangingPunct="1">
        <a:defRPr sz="3544" kern="1200">
          <a:solidFill>
            <a:schemeClr val="tx1"/>
          </a:solidFill>
          <a:latin typeface="+mn-lt"/>
          <a:ea typeface="+mn-ea"/>
          <a:cs typeface="+mn-cs"/>
        </a:defRPr>
      </a:lvl8pPr>
      <a:lvl9pPr marL="7201449" algn="l" defTabSz="1800362" rtl="0" eaLnBrk="1" latinLnBrk="0" hangingPunct="1">
        <a:defRPr sz="35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fmateen@mgh.harvard.edu"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38">
            <a:extLst>
              <a:ext uri="{FF2B5EF4-FFF2-40B4-BE49-F238E27FC236}">
                <a16:creationId xmlns:a16="http://schemas.microsoft.com/office/drawing/2014/main" id="{ECE83FD2-D098-C115-20A1-139E70EC5F43}"/>
              </a:ext>
            </a:extLst>
          </p:cNvPr>
          <p:cNvSpPr/>
          <p:nvPr/>
        </p:nvSpPr>
        <p:spPr>
          <a:xfrm>
            <a:off x="341621" y="12134251"/>
            <a:ext cx="8430171" cy="5407722"/>
          </a:xfrm>
          <a:prstGeom prst="roundRect">
            <a:avLst>
              <a:gd name="adj" fmla="val 1711"/>
            </a:avLst>
          </a:prstGeom>
          <a:solidFill>
            <a:srgbClr val="E3E3E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2700" dirty="0">
              <a:solidFill>
                <a:schemeClr val="tx1"/>
              </a:solidFill>
            </a:endParaRPr>
          </a:p>
        </p:txBody>
      </p:sp>
      <p:sp>
        <p:nvSpPr>
          <p:cNvPr id="4" name="Rectangle 3">
            <a:extLst>
              <a:ext uri="{FF2B5EF4-FFF2-40B4-BE49-F238E27FC236}">
                <a16:creationId xmlns:a16="http://schemas.microsoft.com/office/drawing/2014/main" id="{3701FDBC-0013-9D8C-382C-D37F2A24DEC6}"/>
              </a:ext>
            </a:extLst>
          </p:cNvPr>
          <p:cNvSpPr/>
          <p:nvPr/>
        </p:nvSpPr>
        <p:spPr>
          <a:xfrm>
            <a:off x="0" y="0"/>
            <a:ext cx="18003838" cy="4627737"/>
          </a:xfrm>
          <a:prstGeom prst="rect">
            <a:avLst/>
          </a:prstGeom>
          <a:solidFill>
            <a:srgbClr val="5060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defPPr>
              <a:defRPr kern="1200"/>
            </a:defPPr>
          </a:lstStyle>
          <a:p>
            <a:pPr algn="ctr"/>
            <a:endParaRPr lang="en-US">
              <a:ln w="28575">
                <a:solidFill>
                  <a:schemeClr val="tx1"/>
                </a:solidFill>
              </a:ln>
              <a:solidFill>
                <a:schemeClr val="tx2">
                  <a:lumMod val="75000"/>
                </a:schemeClr>
              </a:solidFill>
            </a:endParaRPr>
          </a:p>
        </p:txBody>
      </p:sp>
      <p:sp>
        <p:nvSpPr>
          <p:cNvPr id="9" name="TextBox 8">
            <a:extLst>
              <a:ext uri="{FF2B5EF4-FFF2-40B4-BE49-F238E27FC236}">
                <a16:creationId xmlns:a16="http://schemas.microsoft.com/office/drawing/2014/main" id="{74B9093A-6EEA-F618-752F-21158FCA40D8}"/>
              </a:ext>
            </a:extLst>
          </p:cNvPr>
          <p:cNvSpPr txBox="1"/>
          <p:nvPr/>
        </p:nvSpPr>
        <p:spPr>
          <a:xfrm>
            <a:off x="450524" y="588553"/>
            <a:ext cx="17102789" cy="1754326"/>
          </a:xfrm>
          <a:prstGeom prst="rect">
            <a:avLst/>
          </a:prstGeom>
          <a:noFill/>
        </p:spPr>
        <p:txBody>
          <a:bodyPr wrap="square" rtlCol="0">
            <a:spAutoFit/>
          </a:bodyPr>
          <a:lstStyle/>
          <a:p>
            <a:pPr algn="ctr"/>
            <a:r>
              <a:rPr lang="en-US" sz="3600" b="1" dirty="0">
                <a:solidFill>
                  <a:schemeClr val="bg1"/>
                </a:solidFill>
                <a:effectLst/>
                <a:latin typeface="Arial" panose="020B0604020202020204" pitchFamily="34" charset="0"/>
                <a:ea typeface="Arial" panose="020B0604020202020204" pitchFamily="34" charset="0"/>
              </a:rPr>
              <a:t>Underemployment, Work Hour Reduction, and Income Loss: An International, Multi-Centered, Cohort Study of Neuromyelitis Optica Spectrum Disorder</a:t>
            </a:r>
            <a:endParaRPr lang="en-US" sz="3600" dirty="0">
              <a:solidFill>
                <a:schemeClr val="bg1"/>
              </a:solidFill>
              <a:effectLst/>
              <a:latin typeface="Arial" panose="020B0604020202020204" pitchFamily="34" charset="0"/>
              <a:ea typeface="Arial" panose="020B0604020202020204" pitchFamily="34" charset="0"/>
            </a:endParaRPr>
          </a:p>
          <a:p>
            <a:endParaRPr lang="en-US" sz="3600" dirty="0">
              <a:solidFill>
                <a:schemeClr val="bg1"/>
              </a:solidFill>
            </a:endParaRPr>
          </a:p>
        </p:txBody>
      </p:sp>
      <p:sp>
        <p:nvSpPr>
          <p:cNvPr id="10" name="TextBox 9">
            <a:extLst>
              <a:ext uri="{FF2B5EF4-FFF2-40B4-BE49-F238E27FC236}">
                <a16:creationId xmlns:a16="http://schemas.microsoft.com/office/drawing/2014/main" id="{183A52A3-7530-3C77-6A36-1E1DDF27E8C5}"/>
              </a:ext>
            </a:extLst>
          </p:cNvPr>
          <p:cNvSpPr txBox="1"/>
          <p:nvPr/>
        </p:nvSpPr>
        <p:spPr>
          <a:xfrm>
            <a:off x="1582538" y="2150863"/>
            <a:ext cx="15108382" cy="784830"/>
          </a:xfrm>
          <a:prstGeom prst="rect">
            <a:avLst/>
          </a:prstGeom>
          <a:noFill/>
        </p:spPr>
        <p:txBody>
          <a:bodyPr wrap="square" rtlCol="0">
            <a:spAutoFit/>
          </a:bodyPr>
          <a:lstStyle/>
          <a:p>
            <a:pPr marL="0" marR="0" algn="ctr">
              <a:spcBef>
                <a:spcPts val="0"/>
              </a:spcBef>
              <a:spcAft>
                <a:spcPts val="0"/>
              </a:spcAft>
            </a:pPr>
            <a:r>
              <a:rPr lang="en-US" sz="900" dirty="0">
                <a:solidFill>
                  <a:schemeClr val="bg1"/>
                </a:solidFill>
                <a:effectLst/>
                <a:latin typeface="Arial" panose="020B0604020202020204" pitchFamily="34" charset="0"/>
                <a:ea typeface="Arial" panose="020B0604020202020204" pitchFamily="34" charset="0"/>
              </a:rPr>
              <a:t>Andrew </a:t>
            </a:r>
            <a:r>
              <a:rPr lang="en-US" sz="900" dirty="0" err="1">
                <a:solidFill>
                  <a:schemeClr val="bg1"/>
                </a:solidFill>
                <a:effectLst/>
                <a:latin typeface="Arial" panose="020B0604020202020204" pitchFamily="34" charset="0"/>
                <a:ea typeface="Arial" panose="020B0604020202020204" pitchFamily="34" charset="0"/>
              </a:rPr>
              <a:t>Siyoon</a:t>
            </a:r>
            <a:r>
              <a:rPr lang="en-US" sz="900" dirty="0">
                <a:solidFill>
                  <a:schemeClr val="bg1"/>
                </a:solidFill>
                <a:effectLst/>
                <a:latin typeface="Arial" panose="020B0604020202020204" pitchFamily="34" charset="0"/>
                <a:ea typeface="Arial" panose="020B0604020202020204" pitchFamily="34" charset="0"/>
              </a:rPr>
              <a:t> Ham</a:t>
            </a:r>
            <a:r>
              <a:rPr lang="en-US" sz="900" baseline="30000" dirty="0">
                <a:solidFill>
                  <a:schemeClr val="bg1"/>
                </a:solidFill>
                <a:effectLst/>
                <a:latin typeface="Arial" panose="020B0604020202020204" pitchFamily="34" charset="0"/>
                <a:ea typeface="Arial" panose="020B0604020202020204" pitchFamily="34" charset="0"/>
              </a:rPr>
              <a:t>1</a:t>
            </a:r>
            <a:r>
              <a:rPr lang="en-US" sz="900" dirty="0">
                <a:solidFill>
                  <a:schemeClr val="bg1"/>
                </a:solidFill>
                <a:effectLst/>
                <a:latin typeface="Arial" panose="020B0604020202020204" pitchFamily="34" charset="0"/>
                <a:ea typeface="Arial" panose="020B0604020202020204" pitchFamily="34" charset="0"/>
              </a:rPr>
              <a:t>, Isabella Gomez Hjerthen</a:t>
            </a:r>
            <a:r>
              <a:rPr lang="en-US" sz="900" baseline="30000" dirty="0">
                <a:solidFill>
                  <a:schemeClr val="bg1"/>
                </a:solidFill>
                <a:effectLst/>
                <a:latin typeface="Arial" panose="020B0604020202020204" pitchFamily="34" charset="0"/>
                <a:ea typeface="Arial" panose="020B0604020202020204" pitchFamily="34" charset="0"/>
              </a:rPr>
              <a:t>1</a:t>
            </a:r>
            <a:r>
              <a:rPr lang="en-US" sz="900" dirty="0">
                <a:solidFill>
                  <a:schemeClr val="bg1"/>
                </a:solidFill>
                <a:effectLst/>
                <a:latin typeface="Arial" panose="020B0604020202020204" pitchFamily="34" charset="0"/>
                <a:ea typeface="Arial" panose="020B0604020202020204" pitchFamily="34" charset="0"/>
              </a:rPr>
              <a:t>, </a:t>
            </a:r>
            <a:r>
              <a:rPr lang="en-US" sz="900" dirty="0" err="1">
                <a:solidFill>
                  <a:schemeClr val="bg1"/>
                </a:solidFill>
                <a:effectLst/>
                <a:latin typeface="Arial" panose="020B0604020202020204" pitchFamily="34" charset="0"/>
                <a:ea typeface="Arial" panose="020B0604020202020204" pitchFamily="34" charset="0"/>
              </a:rPr>
              <a:t>Decai</a:t>
            </a:r>
            <a:r>
              <a:rPr lang="en-US" sz="900" dirty="0">
                <a:solidFill>
                  <a:schemeClr val="bg1"/>
                </a:solidFill>
                <a:effectLst/>
                <a:latin typeface="Arial" panose="020B0604020202020204" pitchFamily="34" charset="0"/>
                <a:ea typeface="Arial" panose="020B0604020202020204" pitchFamily="34" charset="0"/>
              </a:rPr>
              <a:t> Tian</a:t>
            </a:r>
            <a:r>
              <a:rPr lang="en-US" sz="900" baseline="30000" dirty="0">
                <a:solidFill>
                  <a:schemeClr val="bg1"/>
                </a:solidFill>
                <a:effectLst/>
                <a:latin typeface="Arial" panose="020B0604020202020204" pitchFamily="34" charset="0"/>
                <a:ea typeface="Arial" panose="020B0604020202020204" pitchFamily="34" charset="0"/>
              </a:rPr>
              <a:t>2</a:t>
            </a:r>
            <a:r>
              <a:rPr lang="en-US" sz="900" dirty="0">
                <a:solidFill>
                  <a:schemeClr val="bg1"/>
                </a:solidFill>
                <a:effectLst/>
                <a:latin typeface="Arial" panose="020B0604020202020204" pitchFamily="34" charset="0"/>
                <a:ea typeface="Arial" panose="020B0604020202020204" pitchFamily="34" charset="0"/>
              </a:rPr>
              <a:t>, </a:t>
            </a:r>
            <a:r>
              <a:rPr lang="en-US" sz="900" dirty="0" err="1">
                <a:solidFill>
                  <a:schemeClr val="bg1"/>
                </a:solidFill>
                <a:effectLst/>
                <a:latin typeface="Arial" panose="020B0604020202020204" pitchFamily="34" charset="0"/>
                <a:ea typeface="Arial" panose="020B0604020202020204" pitchFamily="34" charset="0"/>
              </a:rPr>
              <a:t>Hongfei</a:t>
            </a:r>
            <a:r>
              <a:rPr lang="en-US" sz="900" dirty="0">
                <a:solidFill>
                  <a:schemeClr val="bg1"/>
                </a:solidFill>
                <a:effectLst/>
                <a:latin typeface="Arial" panose="020B0604020202020204" pitchFamily="34" charset="0"/>
                <a:ea typeface="Arial" panose="020B0604020202020204" pitchFamily="34" charset="0"/>
              </a:rPr>
              <a:t> Gu</a:t>
            </a:r>
            <a:r>
              <a:rPr lang="en-US" sz="900" baseline="30000" dirty="0">
                <a:solidFill>
                  <a:schemeClr val="bg1"/>
                </a:solidFill>
                <a:effectLst/>
                <a:latin typeface="Arial" panose="020B0604020202020204" pitchFamily="34" charset="0"/>
                <a:ea typeface="Arial" panose="020B0604020202020204" pitchFamily="34" charset="0"/>
              </a:rPr>
              <a:t>3</a:t>
            </a:r>
            <a:r>
              <a:rPr lang="en-US" sz="900" dirty="0">
                <a:solidFill>
                  <a:schemeClr val="bg1"/>
                </a:solidFill>
                <a:effectLst/>
                <a:latin typeface="Arial" panose="020B0604020202020204" pitchFamily="34" charset="0"/>
                <a:ea typeface="Arial" panose="020B0604020202020204" pitchFamily="34" charset="0"/>
              </a:rPr>
              <a:t>, Wen Gao</a:t>
            </a:r>
            <a:r>
              <a:rPr lang="en-US" sz="900" baseline="30000" dirty="0">
                <a:solidFill>
                  <a:schemeClr val="bg1"/>
                </a:solidFill>
                <a:effectLst/>
                <a:latin typeface="Arial" panose="020B0604020202020204" pitchFamily="34" charset="0"/>
                <a:ea typeface="Arial" panose="020B0604020202020204" pitchFamily="34" charset="0"/>
              </a:rPr>
              <a:t>4</a:t>
            </a:r>
            <a:r>
              <a:rPr lang="en-US" sz="900" dirty="0">
                <a:solidFill>
                  <a:schemeClr val="bg1"/>
                </a:solidFill>
                <a:effectLst/>
                <a:latin typeface="Arial" panose="020B0604020202020204" pitchFamily="34" charset="0"/>
                <a:ea typeface="Arial" panose="020B0604020202020204" pitchFamily="34" charset="0"/>
              </a:rPr>
              <a:t>, Akshatha Sudhir</a:t>
            </a:r>
            <a:r>
              <a:rPr lang="en-US" sz="900" baseline="30000" dirty="0">
                <a:solidFill>
                  <a:schemeClr val="bg1"/>
                </a:solidFill>
                <a:effectLst/>
                <a:latin typeface="Arial" panose="020B0604020202020204" pitchFamily="34" charset="0"/>
                <a:ea typeface="Arial" panose="020B0604020202020204" pitchFamily="34" charset="0"/>
              </a:rPr>
              <a:t>5</a:t>
            </a:r>
            <a:r>
              <a:rPr lang="en-US" sz="900" dirty="0">
                <a:solidFill>
                  <a:schemeClr val="bg1"/>
                </a:solidFill>
                <a:effectLst/>
                <a:latin typeface="Arial" panose="020B0604020202020204" pitchFamily="34" charset="0"/>
                <a:ea typeface="Arial" panose="020B0604020202020204" pitchFamily="34" charset="0"/>
              </a:rPr>
              <a:t>, </a:t>
            </a:r>
            <a:r>
              <a:rPr lang="en-US" sz="900" dirty="0" err="1">
                <a:solidFill>
                  <a:schemeClr val="bg1"/>
                </a:solidFill>
                <a:effectLst/>
                <a:latin typeface="Arial" panose="020B0604020202020204" pitchFamily="34" charset="0"/>
                <a:ea typeface="Arial" panose="020B0604020202020204" pitchFamily="34" charset="0"/>
              </a:rPr>
              <a:t>Lekha</a:t>
            </a:r>
            <a:r>
              <a:rPr lang="en-US" sz="900" dirty="0">
                <a:solidFill>
                  <a:schemeClr val="bg1"/>
                </a:solidFill>
                <a:effectLst/>
                <a:latin typeface="Arial" panose="020B0604020202020204" pitchFamily="34" charset="0"/>
                <a:ea typeface="Arial" panose="020B0604020202020204" pitchFamily="34" charset="0"/>
              </a:rPr>
              <a:t> Pandit</a:t>
            </a:r>
            <a:r>
              <a:rPr lang="en-US" sz="900" baseline="30000" dirty="0">
                <a:solidFill>
                  <a:schemeClr val="bg1"/>
                </a:solidFill>
                <a:effectLst/>
                <a:latin typeface="Arial" panose="020B0604020202020204" pitchFamily="34" charset="0"/>
                <a:ea typeface="Arial" panose="020B0604020202020204" pitchFamily="34" charset="0"/>
              </a:rPr>
              <a:t>5</a:t>
            </a:r>
            <a:r>
              <a:rPr lang="en-US" sz="900" dirty="0">
                <a:solidFill>
                  <a:schemeClr val="bg1"/>
                </a:solidFill>
                <a:effectLst/>
                <a:latin typeface="Arial" panose="020B0604020202020204" pitchFamily="34" charset="0"/>
                <a:ea typeface="Arial" panose="020B0604020202020204" pitchFamily="34" charset="0"/>
              </a:rPr>
              <a:t>, Y. Muralidhar Reddy</a:t>
            </a:r>
            <a:r>
              <a:rPr lang="en-US" sz="900" baseline="30000" dirty="0">
                <a:solidFill>
                  <a:schemeClr val="bg1"/>
                </a:solidFill>
                <a:effectLst/>
                <a:latin typeface="Arial" panose="020B0604020202020204" pitchFamily="34" charset="0"/>
                <a:ea typeface="Arial" panose="020B0604020202020204" pitchFamily="34" charset="0"/>
              </a:rPr>
              <a:t>6</a:t>
            </a:r>
            <a:r>
              <a:rPr lang="en-US" sz="900" dirty="0">
                <a:solidFill>
                  <a:schemeClr val="bg1"/>
                </a:solidFill>
                <a:effectLst/>
                <a:latin typeface="Arial" panose="020B0604020202020204" pitchFamily="34" charset="0"/>
                <a:ea typeface="Arial" panose="020B0604020202020204" pitchFamily="34" charset="0"/>
              </a:rPr>
              <a:t>, </a:t>
            </a:r>
            <a:r>
              <a:rPr lang="en-US" sz="900" dirty="0" err="1">
                <a:solidFill>
                  <a:schemeClr val="bg1"/>
                </a:solidFill>
                <a:effectLst/>
                <a:latin typeface="Arial" panose="020B0604020202020204" pitchFamily="34" charset="0"/>
                <a:ea typeface="Arial" panose="020B0604020202020204" pitchFamily="34" charset="0"/>
              </a:rPr>
              <a:t>Jagarlapudi</a:t>
            </a:r>
            <a:r>
              <a:rPr lang="en-US" sz="900" dirty="0">
                <a:solidFill>
                  <a:schemeClr val="bg1"/>
                </a:solidFill>
                <a:effectLst/>
                <a:latin typeface="Arial" panose="020B0604020202020204" pitchFamily="34" charset="0"/>
                <a:ea typeface="Arial" panose="020B0604020202020204" pitchFamily="34" charset="0"/>
              </a:rPr>
              <a:t> </a:t>
            </a:r>
            <a:r>
              <a:rPr lang="en-US" sz="900" dirty="0" err="1">
                <a:solidFill>
                  <a:schemeClr val="bg1"/>
                </a:solidFill>
                <a:effectLst/>
                <a:latin typeface="Arial" panose="020B0604020202020204" pitchFamily="34" charset="0"/>
                <a:ea typeface="Arial" panose="020B0604020202020204" pitchFamily="34" charset="0"/>
              </a:rPr>
              <a:t>Muralikrishna</a:t>
            </a:r>
            <a:r>
              <a:rPr lang="en-US" sz="900" dirty="0">
                <a:solidFill>
                  <a:schemeClr val="bg1"/>
                </a:solidFill>
                <a:effectLst/>
                <a:latin typeface="Arial" panose="020B0604020202020204" pitchFamily="34" charset="0"/>
                <a:ea typeface="Arial" panose="020B0604020202020204" pitchFamily="34" charset="0"/>
              </a:rPr>
              <a:t> Murthy</a:t>
            </a:r>
            <a:r>
              <a:rPr lang="en-US" sz="900" baseline="30000" dirty="0">
                <a:solidFill>
                  <a:schemeClr val="bg1"/>
                </a:solidFill>
                <a:effectLst/>
                <a:latin typeface="Arial" panose="020B0604020202020204" pitchFamily="34" charset="0"/>
                <a:ea typeface="Arial" panose="020B0604020202020204" pitchFamily="34" charset="0"/>
              </a:rPr>
              <a:t>6</a:t>
            </a:r>
            <a:r>
              <a:rPr lang="en-US" sz="900" dirty="0">
                <a:solidFill>
                  <a:schemeClr val="bg1"/>
                </a:solidFill>
                <a:effectLst/>
                <a:latin typeface="Arial" panose="020B0604020202020204" pitchFamily="34" charset="0"/>
                <a:ea typeface="Arial" panose="020B0604020202020204" pitchFamily="34" charset="0"/>
              </a:rPr>
              <a:t>, </a:t>
            </a:r>
            <a:r>
              <a:rPr lang="en-US" sz="900" dirty="0" err="1">
                <a:solidFill>
                  <a:schemeClr val="bg1"/>
                </a:solidFill>
                <a:effectLst/>
                <a:latin typeface="Arial" panose="020B0604020202020204" pitchFamily="34" charset="0"/>
                <a:ea typeface="Arial" panose="020B0604020202020204" pitchFamily="34" charset="0"/>
              </a:rPr>
              <a:t>Sharareh</a:t>
            </a:r>
            <a:r>
              <a:rPr lang="en-US" sz="900" dirty="0">
                <a:solidFill>
                  <a:schemeClr val="bg1"/>
                </a:solidFill>
                <a:effectLst/>
                <a:latin typeface="Arial" panose="020B0604020202020204" pitchFamily="34" charset="0"/>
                <a:ea typeface="Arial" panose="020B0604020202020204" pitchFamily="34" charset="0"/>
              </a:rPr>
              <a:t> Eskandarieh</a:t>
            </a:r>
            <a:r>
              <a:rPr lang="en-US" sz="900" baseline="30000" dirty="0">
                <a:solidFill>
                  <a:schemeClr val="bg1"/>
                </a:solidFill>
                <a:effectLst/>
                <a:latin typeface="Arial" panose="020B0604020202020204" pitchFamily="34" charset="0"/>
                <a:ea typeface="Arial" panose="020B0604020202020204" pitchFamily="34" charset="0"/>
              </a:rPr>
              <a:t>7</a:t>
            </a:r>
            <a:r>
              <a:rPr lang="en-US" sz="900" dirty="0">
                <a:solidFill>
                  <a:schemeClr val="bg1"/>
                </a:solidFill>
                <a:effectLst/>
                <a:latin typeface="Arial" panose="020B0604020202020204" pitchFamily="34" charset="0"/>
                <a:ea typeface="Arial" panose="020B0604020202020204" pitchFamily="34" charset="0"/>
              </a:rPr>
              <a:t>, Mohammad Ali Sahraian</a:t>
            </a:r>
            <a:r>
              <a:rPr lang="en-US" sz="900" baseline="30000" dirty="0">
                <a:solidFill>
                  <a:schemeClr val="bg1"/>
                </a:solidFill>
                <a:effectLst/>
                <a:latin typeface="Arial" panose="020B0604020202020204" pitchFamily="34" charset="0"/>
                <a:ea typeface="Arial" panose="020B0604020202020204" pitchFamily="34" charset="0"/>
              </a:rPr>
              <a:t>7</a:t>
            </a:r>
            <a:r>
              <a:rPr lang="en-US" sz="900" dirty="0">
                <a:solidFill>
                  <a:schemeClr val="bg1"/>
                </a:solidFill>
                <a:effectLst/>
                <a:latin typeface="Arial" panose="020B0604020202020204" pitchFamily="34" charset="0"/>
                <a:ea typeface="Arial" panose="020B0604020202020204" pitchFamily="34" charset="0"/>
              </a:rPr>
              <a:t>, </a:t>
            </a:r>
            <a:r>
              <a:rPr lang="en-US" sz="900" dirty="0" err="1">
                <a:solidFill>
                  <a:schemeClr val="bg1"/>
                </a:solidFill>
                <a:effectLst/>
                <a:latin typeface="Arial" panose="020B0604020202020204" pitchFamily="34" charset="0"/>
                <a:ea typeface="Arial" panose="020B0604020202020204" pitchFamily="34" charset="0"/>
              </a:rPr>
              <a:t>Saeideh</a:t>
            </a:r>
            <a:r>
              <a:rPr lang="en-US" sz="900" dirty="0">
                <a:solidFill>
                  <a:schemeClr val="bg1"/>
                </a:solidFill>
                <a:effectLst/>
                <a:latin typeface="Arial" panose="020B0604020202020204" pitchFamily="34" charset="0"/>
                <a:ea typeface="Arial" panose="020B0604020202020204" pitchFamily="34" charset="0"/>
              </a:rPr>
              <a:t> Ayoubi</a:t>
            </a:r>
            <a:r>
              <a:rPr lang="en-US" sz="900" baseline="30000" dirty="0">
                <a:solidFill>
                  <a:schemeClr val="bg1"/>
                </a:solidFill>
                <a:effectLst/>
                <a:latin typeface="Arial" panose="020B0604020202020204" pitchFamily="34" charset="0"/>
                <a:ea typeface="Arial" panose="020B0604020202020204" pitchFamily="34" charset="0"/>
              </a:rPr>
              <a:t>7</a:t>
            </a:r>
            <a:r>
              <a:rPr lang="en-US" sz="900" dirty="0">
                <a:solidFill>
                  <a:schemeClr val="bg1"/>
                </a:solidFill>
                <a:effectLst/>
                <a:latin typeface="Arial" panose="020B0604020202020204" pitchFamily="34" charset="0"/>
                <a:ea typeface="Arial" panose="020B0604020202020204" pitchFamily="34" charset="0"/>
              </a:rPr>
              <a:t>, Roberto </a:t>
            </a:r>
            <a:r>
              <a:rPr lang="en-US" sz="900" dirty="0" err="1">
                <a:solidFill>
                  <a:schemeClr val="bg1"/>
                </a:solidFill>
                <a:effectLst/>
                <a:latin typeface="Arial" panose="020B0604020202020204" pitchFamily="34" charset="0"/>
                <a:ea typeface="Arial" panose="020B0604020202020204" pitchFamily="34" charset="0"/>
              </a:rPr>
              <a:t>Rodríguez</a:t>
            </a:r>
            <a:r>
              <a:rPr lang="en-US" sz="900" dirty="0">
                <a:solidFill>
                  <a:schemeClr val="bg1"/>
                </a:solidFill>
                <a:effectLst/>
                <a:latin typeface="Arial" panose="020B0604020202020204" pitchFamily="34" charset="0"/>
                <a:ea typeface="Arial" panose="020B0604020202020204" pitchFamily="34" charset="0"/>
              </a:rPr>
              <a:t> Rivas</a:t>
            </a:r>
            <a:r>
              <a:rPr lang="en-US" sz="900" baseline="30000" dirty="0">
                <a:solidFill>
                  <a:schemeClr val="bg1"/>
                </a:solidFill>
                <a:effectLst/>
                <a:latin typeface="Arial" panose="020B0604020202020204" pitchFamily="34" charset="0"/>
                <a:ea typeface="Arial" panose="020B0604020202020204" pitchFamily="34" charset="0"/>
              </a:rPr>
              <a:t>8</a:t>
            </a:r>
            <a:r>
              <a:rPr lang="en-US" sz="900" dirty="0">
                <a:solidFill>
                  <a:schemeClr val="bg1"/>
                </a:solidFill>
                <a:effectLst/>
                <a:latin typeface="Arial" panose="020B0604020202020204" pitchFamily="34" charset="0"/>
                <a:ea typeface="Arial" panose="020B0604020202020204" pitchFamily="34" charset="0"/>
              </a:rPr>
              <a:t>, Francisco González-González</a:t>
            </a:r>
            <a:r>
              <a:rPr lang="en-US" sz="900" baseline="30000" dirty="0">
                <a:solidFill>
                  <a:schemeClr val="bg1"/>
                </a:solidFill>
                <a:effectLst/>
                <a:latin typeface="Arial" panose="020B0604020202020204" pitchFamily="34" charset="0"/>
                <a:ea typeface="Arial" panose="020B0604020202020204" pitchFamily="34" charset="0"/>
              </a:rPr>
              <a:t>8</a:t>
            </a:r>
            <a:r>
              <a:rPr lang="en-US" sz="900" dirty="0">
                <a:solidFill>
                  <a:schemeClr val="bg1"/>
                </a:solidFill>
                <a:effectLst/>
                <a:latin typeface="Arial" panose="020B0604020202020204" pitchFamily="34" charset="0"/>
                <a:ea typeface="Arial" panose="020B0604020202020204" pitchFamily="34" charset="0"/>
              </a:rPr>
              <a:t>, José de </a:t>
            </a:r>
            <a:r>
              <a:rPr lang="en-US" sz="900" dirty="0" err="1">
                <a:solidFill>
                  <a:schemeClr val="bg1"/>
                </a:solidFill>
                <a:effectLst/>
                <a:latin typeface="Arial" panose="020B0604020202020204" pitchFamily="34" charset="0"/>
                <a:ea typeface="Arial" panose="020B0604020202020204" pitchFamily="34" charset="0"/>
              </a:rPr>
              <a:t>Jesús</a:t>
            </a:r>
            <a:r>
              <a:rPr lang="en-US" sz="900" dirty="0">
                <a:solidFill>
                  <a:schemeClr val="bg1"/>
                </a:solidFill>
                <a:effectLst/>
                <a:latin typeface="Arial" panose="020B0604020202020204" pitchFamily="34" charset="0"/>
                <a:ea typeface="Arial" panose="020B0604020202020204" pitchFamily="34" charset="0"/>
              </a:rPr>
              <a:t> Flores Rivera</a:t>
            </a:r>
            <a:r>
              <a:rPr lang="en-US" sz="900" baseline="30000" dirty="0">
                <a:solidFill>
                  <a:schemeClr val="bg1"/>
                </a:solidFill>
                <a:effectLst/>
                <a:latin typeface="Arial" panose="020B0604020202020204" pitchFamily="34" charset="0"/>
                <a:ea typeface="Arial" panose="020B0604020202020204" pitchFamily="34" charset="0"/>
              </a:rPr>
              <a:t>8</a:t>
            </a:r>
            <a:r>
              <a:rPr lang="en-US" sz="900" dirty="0">
                <a:solidFill>
                  <a:schemeClr val="bg1"/>
                </a:solidFill>
                <a:effectLst/>
                <a:latin typeface="Arial" panose="020B0604020202020204" pitchFamily="34" charset="0"/>
                <a:ea typeface="Arial" panose="020B0604020202020204" pitchFamily="34" charset="0"/>
              </a:rPr>
              <a:t>, Enedina Oliveira</a:t>
            </a:r>
            <a:r>
              <a:rPr lang="en-US" sz="900" baseline="30000" dirty="0">
                <a:solidFill>
                  <a:schemeClr val="bg1"/>
                </a:solidFill>
                <a:effectLst/>
                <a:latin typeface="Arial" panose="020B0604020202020204" pitchFamily="34" charset="0"/>
                <a:ea typeface="Arial" panose="020B0604020202020204" pitchFamily="34" charset="0"/>
              </a:rPr>
              <a:t>9</a:t>
            </a:r>
            <a:r>
              <a:rPr lang="en-US" sz="900" dirty="0">
                <a:solidFill>
                  <a:schemeClr val="bg1"/>
                </a:solidFill>
                <a:effectLst/>
                <a:latin typeface="Arial" panose="020B0604020202020204" pitchFamily="34" charset="0"/>
                <a:ea typeface="Arial" panose="020B0604020202020204" pitchFamily="34" charset="0"/>
              </a:rPr>
              <a:t>, Raquel Paiva Portugal</a:t>
            </a:r>
            <a:r>
              <a:rPr lang="en-US" sz="900" baseline="30000" dirty="0">
                <a:solidFill>
                  <a:schemeClr val="bg1"/>
                </a:solidFill>
                <a:effectLst/>
                <a:latin typeface="Arial" panose="020B0604020202020204" pitchFamily="34" charset="0"/>
                <a:ea typeface="Arial" panose="020B0604020202020204" pitchFamily="34" charset="0"/>
              </a:rPr>
              <a:t>9</a:t>
            </a:r>
            <a:r>
              <a:rPr lang="en-US" sz="900" dirty="0">
                <a:solidFill>
                  <a:schemeClr val="bg1"/>
                </a:solidFill>
                <a:effectLst/>
                <a:latin typeface="Arial" panose="020B0604020202020204" pitchFamily="34" charset="0"/>
                <a:ea typeface="Arial" panose="020B0604020202020204" pitchFamily="34" charset="0"/>
              </a:rPr>
              <a:t>, Paloma Peter </a:t>
            </a:r>
            <a:r>
              <a:rPr lang="en-US" sz="900" dirty="0" err="1">
                <a:solidFill>
                  <a:schemeClr val="bg1"/>
                </a:solidFill>
                <a:effectLst/>
                <a:latin typeface="Arial" panose="020B0604020202020204" pitchFamily="34" charset="0"/>
                <a:ea typeface="Arial" panose="020B0604020202020204" pitchFamily="34" charset="0"/>
              </a:rPr>
              <a:t>Travassos</a:t>
            </a:r>
            <a:r>
              <a:rPr lang="en-US" sz="900" dirty="0">
                <a:solidFill>
                  <a:schemeClr val="bg1"/>
                </a:solidFill>
                <a:effectLst/>
                <a:latin typeface="Arial" panose="020B0604020202020204" pitchFamily="34" charset="0"/>
                <a:ea typeface="Arial" panose="020B0604020202020204" pitchFamily="34" charset="0"/>
              </a:rPr>
              <a:t> Zaidan</a:t>
            </a:r>
            <a:r>
              <a:rPr lang="en-US" sz="900" baseline="30000" dirty="0">
                <a:solidFill>
                  <a:schemeClr val="bg1"/>
                </a:solidFill>
                <a:effectLst/>
                <a:latin typeface="Arial" panose="020B0604020202020204" pitchFamily="34" charset="0"/>
                <a:ea typeface="Arial" panose="020B0604020202020204" pitchFamily="34" charset="0"/>
              </a:rPr>
              <a:t>9</a:t>
            </a:r>
            <a:r>
              <a:rPr lang="en-US" sz="900" dirty="0">
                <a:solidFill>
                  <a:schemeClr val="bg1"/>
                </a:solidFill>
                <a:effectLst/>
                <a:latin typeface="Arial" panose="020B0604020202020204" pitchFamily="34" charset="0"/>
                <a:ea typeface="Arial" panose="020B0604020202020204" pitchFamily="34" charset="0"/>
              </a:rPr>
              <a:t>, Shanthi Viswanathan</a:t>
            </a:r>
            <a:r>
              <a:rPr lang="en-US" sz="900" baseline="30000" dirty="0">
                <a:solidFill>
                  <a:schemeClr val="bg1"/>
                </a:solidFill>
                <a:effectLst/>
                <a:latin typeface="Arial" panose="020B0604020202020204" pitchFamily="34" charset="0"/>
                <a:ea typeface="Arial" panose="020B0604020202020204" pitchFamily="34" charset="0"/>
              </a:rPr>
              <a:t>10</a:t>
            </a:r>
            <a:r>
              <a:rPr lang="en-US" sz="900" dirty="0">
                <a:solidFill>
                  <a:schemeClr val="bg1"/>
                </a:solidFill>
                <a:effectLst/>
                <a:latin typeface="Arial" panose="020B0604020202020204" pitchFamily="34" charset="0"/>
                <a:ea typeface="Arial" panose="020B0604020202020204" pitchFamily="34" charset="0"/>
              </a:rPr>
              <a:t>, Karina Koh</a:t>
            </a:r>
            <a:r>
              <a:rPr lang="en-US" sz="900" baseline="30000" dirty="0">
                <a:solidFill>
                  <a:schemeClr val="bg1"/>
                </a:solidFill>
                <a:effectLst/>
                <a:latin typeface="Arial" panose="020B0604020202020204" pitchFamily="34" charset="0"/>
                <a:ea typeface="Arial" panose="020B0604020202020204" pitchFamily="34" charset="0"/>
              </a:rPr>
              <a:t>11</a:t>
            </a:r>
            <a:r>
              <a:rPr lang="en-US" sz="900" dirty="0">
                <a:solidFill>
                  <a:schemeClr val="bg1"/>
                </a:solidFill>
                <a:effectLst/>
                <a:latin typeface="Arial" panose="020B0604020202020204" pitchFamily="34" charset="0"/>
                <a:ea typeface="Arial" panose="020B0604020202020204" pitchFamily="34" charset="0"/>
              </a:rPr>
              <a:t>, Su-Yin Lim</a:t>
            </a:r>
            <a:r>
              <a:rPr lang="en-US" sz="900" baseline="30000" dirty="0">
                <a:solidFill>
                  <a:schemeClr val="bg1"/>
                </a:solidFill>
                <a:effectLst/>
                <a:latin typeface="Arial" panose="020B0604020202020204" pitchFamily="34" charset="0"/>
                <a:ea typeface="Arial" panose="020B0604020202020204" pitchFamily="34" charset="0"/>
              </a:rPr>
              <a:t>12</a:t>
            </a:r>
            <a:r>
              <a:rPr lang="en-US" sz="900" dirty="0">
                <a:solidFill>
                  <a:schemeClr val="bg1"/>
                </a:solidFill>
                <a:effectLst/>
                <a:latin typeface="Arial" panose="020B0604020202020204" pitchFamily="34" charset="0"/>
                <a:ea typeface="Arial" panose="020B0604020202020204" pitchFamily="34" charset="0"/>
              </a:rPr>
              <a:t>, </a:t>
            </a:r>
            <a:r>
              <a:rPr lang="en-US" sz="900" dirty="0" err="1">
                <a:solidFill>
                  <a:schemeClr val="bg1"/>
                </a:solidFill>
                <a:effectLst/>
                <a:latin typeface="Arial" panose="020B0604020202020204" pitchFamily="34" charset="0"/>
                <a:ea typeface="Arial" panose="020B0604020202020204" pitchFamily="34" charset="0"/>
              </a:rPr>
              <a:t>Punchika</a:t>
            </a:r>
            <a:r>
              <a:rPr lang="en-US" sz="900" dirty="0">
                <a:solidFill>
                  <a:schemeClr val="bg1"/>
                </a:solidFill>
                <a:effectLst/>
                <a:latin typeface="Arial" panose="020B0604020202020204" pitchFamily="34" charset="0"/>
                <a:ea typeface="Arial" panose="020B0604020202020204" pitchFamily="34" charset="0"/>
              </a:rPr>
              <a:t> Kosiyakul</a:t>
            </a:r>
            <a:r>
              <a:rPr lang="en-US" sz="900" baseline="30000" dirty="0">
                <a:solidFill>
                  <a:schemeClr val="bg1"/>
                </a:solidFill>
                <a:effectLst/>
                <a:latin typeface="Arial" panose="020B0604020202020204" pitchFamily="34" charset="0"/>
                <a:ea typeface="Arial" panose="020B0604020202020204" pitchFamily="34" charset="0"/>
              </a:rPr>
              <a:t>13</a:t>
            </a:r>
            <a:r>
              <a:rPr lang="en-US" sz="900" dirty="0">
                <a:solidFill>
                  <a:schemeClr val="bg1"/>
                </a:solidFill>
                <a:effectLst/>
                <a:latin typeface="Arial" panose="020B0604020202020204" pitchFamily="34" charset="0"/>
                <a:ea typeface="Arial" panose="020B0604020202020204" pitchFamily="34" charset="0"/>
              </a:rPr>
              <a:t>, </a:t>
            </a:r>
            <a:r>
              <a:rPr lang="en-US" sz="900" dirty="0" err="1">
                <a:solidFill>
                  <a:schemeClr val="bg1"/>
                </a:solidFill>
                <a:effectLst/>
                <a:latin typeface="Arial" panose="020B0604020202020204" pitchFamily="34" charset="0"/>
                <a:ea typeface="Arial" panose="020B0604020202020204" pitchFamily="34" charset="0"/>
              </a:rPr>
              <a:t>Jiraporn</a:t>
            </a:r>
            <a:r>
              <a:rPr lang="en-US" sz="900" dirty="0">
                <a:solidFill>
                  <a:schemeClr val="bg1"/>
                </a:solidFill>
                <a:effectLst/>
                <a:latin typeface="Arial" panose="020B0604020202020204" pitchFamily="34" charset="0"/>
                <a:ea typeface="Arial" panose="020B0604020202020204" pitchFamily="34" charset="0"/>
              </a:rPr>
              <a:t> Jitprapaikulsan</a:t>
            </a:r>
            <a:r>
              <a:rPr lang="en-US" sz="900" baseline="30000" dirty="0">
                <a:solidFill>
                  <a:schemeClr val="bg1"/>
                </a:solidFill>
                <a:effectLst/>
                <a:latin typeface="Arial" panose="020B0604020202020204" pitchFamily="34" charset="0"/>
                <a:ea typeface="Arial" panose="020B0604020202020204" pitchFamily="34" charset="0"/>
              </a:rPr>
              <a:t>13</a:t>
            </a:r>
            <a:r>
              <a:rPr lang="en-US" sz="900" dirty="0">
                <a:solidFill>
                  <a:schemeClr val="bg1"/>
                </a:solidFill>
                <a:effectLst/>
                <a:latin typeface="Arial" panose="020B0604020202020204" pitchFamily="34" charset="0"/>
                <a:ea typeface="Arial" panose="020B0604020202020204" pitchFamily="34" charset="0"/>
              </a:rPr>
              <a:t>, </a:t>
            </a:r>
            <a:r>
              <a:rPr lang="en-US" sz="900" dirty="0" err="1">
                <a:solidFill>
                  <a:schemeClr val="bg1"/>
                </a:solidFill>
                <a:effectLst/>
                <a:latin typeface="Arial" panose="020B0604020202020204" pitchFamily="34" charset="0"/>
                <a:ea typeface="Arial" panose="020B0604020202020204" pitchFamily="34" charset="0"/>
              </a:rPr>
              <a:t>Sasitorn</a:t>
            </a:r>
            <a:r>
              <a:rPr lang="en-US" sz="900" dirty="0">
                <a:solidFill>
                  <a:schemeClr val="bg1"/>
                </a:solidFill>
                <a:effectLst/>
                <a:latin typeface="Arial" panose="020B0604020202020204" pitchFamily="34" charset="0"/>
                <a:ea typeface="Arial" panose="020B0604020202020204" pitchFamily="34" charset="0"/>
              </a:rPr>
              <a:t> Siritho</a:t>
            </a:r>
            <a:r>
              <a:rPr lang="en-US" sz="900" baseline="30000" dirty="0">
                <a:solidFill>
                  <a:schemeClr val="bg1"/>
                </a:solidFill>
                <a:effectLst/>
                <a:latin typeface="Arial" panose="020B0604020202020204" pitchFamily="34" charset="0"/>
                <a:ea typeface="Arial" panose="020B0604020202020204" pitchFamily="34" charset="0"/>
              </a:rPr>
              <a:t>13</a:t>
            </a:r>
            <a:r>
              <a:rPr lang="en-US" sz="900" dirty="0">
                <a:solidFill>
                  <a:schemeClr val="bg1"/>
                </a:solidFill>
                <a:effectLst/>
                <a:latin typeface="Arial" panose="020B0604020202020204" pitchFamily="34" charset="0"/>
                <a:ea typeface="Arial" panose="020B0604020202020204" pitchFamily="34" charset="0"/>
              </a:rPr>
              <a:t>, </a:t>
            </a:r>
            <a:r>
              <a:rPr lang="en-US" sz="900" dirty="0" err="1">
                <a:solidFill>
                  <a:schemeClr val="bg1"/>
                </a:solidFill>
                <a:effectLst/>
                <a:latin typeface="Arial" panose="020B0604020202020204" pitchFamily="34" charset="0"/>
                <a:ea typeface="Arial" panose="020B0604020202020204" pitchFamily="34" charset="0"/>
              </a:rPr>
              <a:t>Saúl</a:t>
            </a:r>
            <a:r>
              <a:rPr lang="en-US" sz="900" dirty="0">
                <a:solidFill>
                  <a:schemeClr val="bg1"/>
                </a:solidFill>
                <a:effectLst/>
                <a:latin typeface="Arial" panose="020B0604020202020204" pitchFamily="34" charset="0"/>
                <a:ea typeface="Arial" panose="020B0604020202020204" pitchFamily="34" charset="0"/>
              </a:rPr>
              <a:t> Reyes</a:t>
            </a:r>
            <a:r>
              <a:rPr lang="en-US" sz="900" baseline="30000" dirty="0">
                <a:solidFill>
                  <a:schemeClr val="bg1"/>
                </a:solidFill>
                <a:effectLst/>
                <a:latin typeface="Arial" panose="020B0604020202020204" pitchFamily="34" charset="0"/>
                <a:ea typeface="Arial" panose="020B0604020202020204" pitchFamily="34" charset="0"/>
              </a:rPr>
              <a:t>14,15,16</a:t>
            </a:r>
            <a:r>
              <a:rPr lang="en-US" sz="900" dirty="0">
                <a:solidFill>
                  <a:schemeClr val="bg1"/>
                </a:solidFill>
                <a:effectLst/>
                <a:latin typeface="Arial" panose="020B0604020202020204" pitchFamily="34" charset="0"/>
                <a:ea typeface="Arial" panose="020B0604020202020204" pitchFamily="34" charset="0"/>
              </a:rPr>
              <a:t>, Jaime Toro</a:t>
            </a:r>
            <a:r>
              <a:rPr lang="en-US" sz="900" baseline="30000" dirty="0">
                <a:solidFill>
                  <a:schemeClr val="bg1"/>
                </a:solidFill>
                <a:effectLst/>
                <a:latin typeface="Arial" panose="020B0604020202020204" pitchFamily="34" charset="0"/>
                <a:ea typeface="Arial" panose="020B0604020202020204" pitchFamily="34" charset="0"/>
              </a:rPr>
              <a:t>14,15,17</a:t>
            </a:r>
            <a:r>
              <a:rPr lang="en-US" sz="900" dirty="0">
                <a:solidFill>
                  <a:schemeClr val="bg1"/>
                </a:solidFill>
                <a:effectLst/>
                <a:latin typeface="Arial" panose="020B0604020202020204" pitchFamily="34" charset="0"/>
                <a:ea typeface="Arial" panose="020B0604020202020204" pitchFamily="34" charset="0"/>
              </a:rPr>
              <a:t>, Jairo Gaitán</a:t>
            </a:r>
            <a:r>
              <a:rPr lang="en-US" sz="900" baseline="30000" dirty="0">
                <a:solidFill>
                  <a:schemeClr val="bg1"/>
                </a:solidFill>
                <a:effectLst/>
                <a:latin typeface="Arial" panose="020B0604020202020204" pitchFamily="34" charset="0"/>
                <a:ea typeface="Arial" panose="020B0604020202020204" pitchFamily="34" charset="0"/>
              </a:rPr>
              <a:t>14,15</a:t>
            </a:r>
            <a:r>
              <a:rPr lang="en-US" sz="900" dirty="0">
                <a:solidFill>
                  <a:schemeClr val="bg1"/>
                </a:solidFill>
                <a:effectLst/>
                <a:latin typeface="Arial" panose="020B0604020202020204" pitchFamily="34" charset="0"/>
                <a:ea typeface="Arial" panose="020B0604020202020204" pitchFamily="34" charset="0"/>
              </a:rPr>
              <a:t>, </a:t>
            </a:r>
            <a:r>
              <a:rPr lang="en-US" sz="900" dirty="0" err="1">
                <a:solidFill>
                  <a:schemeClr val="bg1"/>
                </a:solidFill>
                <a:effectLst/>
                <a:latin typeface="Arial" panose="020B0604020202020204" pitchFamily="34" charset="0"/>
                <a:ea typeface="Arial" panose="020B0604020202020204" pitchFamily="34" charset="0"/>
              </a:rPr>
              <a:t>Deyanira</a:t>
            </a:r>
            <a:r>
              <a:rPr lang="en-US" sz="900" dirty="0">
                <a:solidFill>
                  <a:schemeClr val="bg1"/>
                </a:solidFill>
                <a:effectLst/>
                <a:latin typeface="Arial" panose="020B0604020202020204" pitchFamily="34" charset="0"/>
                <a:ea typeface="Arial" panose="020B0604020202020204" pitchFamily="34" charset="0"/>
              </a:rPr>
              <a:t> Ramirez</a:t>
            </a:r>
            <a:r>
              <a:rPr lang="en-US" sz="900" baseline="30000" dirty="0">
                <a:solidFill>
                  <a:schemeClr val="bg1"/>
                </a:solidFill>
                <a:effectLst/>
                <a:latin typeface="Arial" panose="020B0604020202020204" pitchFamily="34" charset="0"/>
                <a:ea typeface="Arial" panose="020B0604020202020204" pitchFamily="34" charset="0"/>
              </a:rPr>
              <a:t>18</a:t>
            </a:r>
            <a:r>
              <a:rPr lang="en-US" sz="900" dirty="0">
                <a:solidFill>
                  <a:schemeClr val="bg1"/>
                </a:solidFill>
                <a:effectLst/>
                <a:latin typeface="Arial" panose="020B0604020202020204" pitchFamily="34" charset="0"/>
                <a:ea typeface="Arial" panose="020B0604020202020204" pitchFamily="34" charset="0"/>
              </a:rPr>
              <a:t>, </a:t>
            </a:r>
            <a:r>
              <a:rPr lang="en-US" sz="900" dirty="0" err="1">
                <a:solidFill>
                  <a:schemeClr val="bg1"/>
                </a:solidFill>
                <a:effectLst/>
                <a:latin typeface="Arial" panose="020B0604020202020204" pitchFamily="34" charset="0"/>
                <a:ea typeface="Arial" panose="020B0604020202020204" pitchFamily="34" charset="0"/>
              </a:rPr>
              <a:t>Raúl</a:t>
            </a:r>
            <a:r>
              <a:rPr lang="en-US" sz="900" dirty="0">
                <a:solidFill>
                  <a:schemeClr val="bg1"/>
                </a:solidFill>
                <a:effectLst/>
                <a:latin typeface="Arial" panose="020B0604020202020204" pitchFamily="34" charset="0"/>
                <a:ea typeface="Arial" panose="020B0604020202020204" pitchFamily="34" charset="0"/>
              </a:rPr>
              <a:t> Comme</a:t>
            </a:r>
            <a:r>
              <a:rPr lang="en-US" sz="900" baseline="30000" dirty="0">
                <a:solidFill>
                  <a:schemeClr val="bg1"/>
                </a:solidFill>
                <a:effectLst/>
                <a:latin typeface="Arial" panose="020B0604020202020204" pitchFamily="34" charset="0"/>
                <a:ea typeface="Arial" panose="020B0604020202020204" pitchFamily="34" charset="0"/>
              </a:rPr>
              <a:t>18</a:t>
            </a:r>
            <a:r>
              <a:rPr lang="en-US" sz="900" dirty="0">
                <a:solidFill>
                  <a:schemeClr val="bg1"/>
                </a:solidFill>
                <a:effectLst/>
                <a:latin typeface="Arial" panose="020B0604020202020204" pitchFamily="34" charset="0"/>
                <a:ea typeface="Arial" panose="020B0604020202020204" pitchFamily="34" charset="0"/>
              </a:rPr>
              <a:t>, </a:t>
            </a:r>
            <a:r>
              <a:rPr lang="en-US" sz="900" dirty="0" err="1">
                <a:solidFill>
                  <a:schemeClr val="bg1"/>
                </a:solidFill>
                <a:effectLst/>
                <a:latin typeface="Arial" panose="020B0604020202020204" pitchFamily="34" charset="0"/>
                <a:ea typeface="Arial" panose="020B0604020202020204" pitchFamily="34" charset="0"/>
              </a:rPr>
              <a:t>Josmarlin</a:t>
            </a:r>
            <a:r>
              <a:rPr lang="en-US" sz="900" dirty="0">
                <a:solidFill>
                  <a:schemeClr val="bg1"/>
                </a:solidFill>
                <a:effectLst/>
                <a:latin typeface="Arial" panose="020B0604020202020204" pitchFamily="34" charset="0"/>
                <a:ea typeface="Arial" panose="020B0604020202020204" pitchFamily="34" charset="0"/>
              </a:rPr>
              <a:t> Medina Baez</a:t>
            </a:r>
            <a:r>
              <a:rPr lang="en-US" sz="900" baseline="30000" dirty="0">
                <a:solidFill>
                  <a:schemeClr val="bg1"/>
                </a:solidFill>
                <a:effectLst/>
                <a:latin typeface="Arial" panose="020B0604020202020204" pitchFamily="34" charset="0"/>
                <a:ea typeface="Arial" panose="020B0604020202020204" pitchFamily="34" charset="0"/>
              </a:rPr>
              <a:t>18</a:t>
            </a:r>
            <a:r>
              <a:rPr lang="en-US" sz="900" dirty="0">
                <a:solidFill>
                  <a:schemeClr val="bg1"/>
                </a:solidFill>
                <a:effectLst/>
                <a:latin typeface="Arial" panose="020B0604020202020204" pitchFamily="34" charset="0"/>
                <a:ea typeface="Arial" panose="020B0604020202020204" pitchFamily="34" charset="0"/>
              </a:rPr>
              <a:t>, Maria Castillo</a:t>
            </a:r>
            <a:r>
              <a:rPr lang="en-US" sz="900" baseline="30000" dirty="0">
                <a:solidFill>
                  <a:schemeClr val="bg1"/>
                </a:solidFill>
                <a:effectLst/>
                <a:latin typeface="Arial" panose="020B0604020202020204" pitchFamily="34" charset="0"/>
                <a:ea typeface="Arial" panose="020B0604020202020204" pitchFamily="34" charset="0"/>
              </a:rPr>
              <a:t>19</a:t>
            </a:r>
            <a:r>
              <a:rPr lang="en-US" sz="900" dirty="0">
                <a:solidFill>
                  <a:schemeClr val="bg1"/>
                </a:solidFill>
                <a:effectLst/>
                <a:latin typeface="Arial" panose="020B0604020202020204" pitchFamily="34" charset="0"/>
                <a:ea typeface="Arial" panose="020B0604020202020204" pitchFamily="34" charset="0"/>
              </a:rPr>
              <a:t>, Ibis Soto</a:t>
            </a:r>
            <a:r>
              <a:rPr lang="en-US" sz="900" baseline="30000" dirty="0">
                <a:solidFill>
                  <a:schemeClr val="bg1"/>
                </a:solidFill>
                <a:effectLst/>
                <a:latin typeface="Arial" panose="020B0604020202020204" pitchFamily="34" charset="0"/>
                <a:ea typeface="Arial" panose="020B0604020202020204" pitchFamily="34" charset="0"/>
              </a:rPr>
              <a:t>19</a:t>
            </a:r>
            <a:r>
              <a:rPr lang="en-US" sz="900" dirty="0">
                <a:solidFill>
                  <a:schemeClr val="bg1"/>
                </a:solidFill>
                <a:effectLst/>
                <a:latin typeface="Arial" panose="020B0604020202020204" pitchFamily="34" charset="0"/>
                <a:ea typeface="Arial" panose="020B0604020202020204" pitchFamily="34" charset="0"/>
              </a:rPr>
              <a:t>, Sandra Mendoza de Salazar</a:t>
            </a:r>
            <a:r>
              <a:rPr lang="en-US" sz="900" baseline="30000" dirty="0">
                <a:solidFill>
                  <a:schemeClr val="bg1"/>
                </a:solidFill>
                <a:effectLst/>
                <a:latin typeface="Arial" panose="020B0604020202020204" pitchFamily="34" charset="0"/>
                <a:ea typeface="Arial" panose="020B0604020202020204" pitchFamily="34" charset="0"/>
              </a:rPr>
              <a:t>20</a:t>
            </a:r>
            <a:r>
              <a:rPr lang="en-US" sz="900" dirty="0">
                <a:solidFill>
                  <a:schemeClr val="bg1"/>
                </a:solidFill>
                <a:effectLst/>
                <a:latin typeface="Arial" panose="020B0604020202020204" pitchFamily="34" charset="0"/>
                <a:ea typeface="Arial" panose="020B0604020202020204" pitchFamily="34" charset="0"/>
              </a:rPr>
              <a:t>, Omaira Molina</a:t>
            </a:r>
            <a:r>
              <a:rPr lang="en-US" sz="900" baseline="30000" dirty="0">
                <a:solidFill>
                  <a:schemeClr val="bg1"/>
                </a:solidFill>
                <a:effectLst/>
                <a:latin typeface="Arial" panose="020B0604020202020204" pitchFamily="34" charset="0"/>
                <a:ea typeface="Arial" panose="020B0604020202020204" pitchFamily="34" charset="0"/>
              </a:rPr>
              <a:t>21</a:t>
            </a:r>
            <a:r>
              <a:rPr lang="en-US" sz="900" dirty="0">
                <a:solidFill>
                  <a:schemeClr val="bg1"/>
                </a:solidFill>
                <a:effectLst/>
                <a:latin typeface="Arial" panose="020B0604020202020204" pitchFamily="34" charset="0"/>
                <a:ea typeface="Arial" panose="020B0604020202020204" pitchFamily="34" charset="0"/>
              </a:rPr>
              <a:t>, </a:t>
            </a:r>
            <a:r>
              <a:rPr lang="en-US" sz="900" dirty="0" err="1">
                <a:solidFill>
                  <a:schemeClr val="bg1"/>
                </a:solidFill>
                <a:effectLst/>
                <a:latin typeface="Arial" panose="020B0604020202020204" pitchFamily="34" charset="0"/>
                <a:ea typeface="Arial" panose="020B0604020202020204" pitchFamily="34" charset="0"/>
              </a:rPr>
              <a:t>Amany</a:t>
            </a:r>
            <a:r>
              <a:rPr lang="en-US" sz="900" dirty="0">
                <a:solidFill>
                  <a:schemeClr val="bg1"/>
                </a:solidFill>
                <a:effectLst/>
                <a:latin typeface="Arial" panose="020B0604020202020204" pitchFamily="34" charset="0"/>
                <a:ea typeface="Arial" panose="020B0604020202020204" pitchFamily="34" charset="0"/>
              </a:rPr>
              <a:t> Hussein Ragab</a:t>
            </a:r>
            <a:r>
              <a:rPr lang="en-US" sz="900" baseline="30000" dirty="0">
                <a:solidFill>
                  <a:schemeClr val="bg1"/>
                </a:solidFill>
                <a:effectLst/>
                <a:latin typeface="Arial" panose="020B0604020202020204" pitchFamily="34" charset="0"/>
                <a:ea typeface="Arial" panose="020B0604020202020204" pitchFamily="34" charset="0"/>
              </a:rPr>
              <a:t>22</a:t>
            </a:r>
            <a:r>
              <a:rPr lang="en-US" sz="900" dirty="0">
                <a:solidFill>
                  <a:schemeClr val="bg1"/>
                </a:solidFill>
                <a:effectLst/>
                <a:latin typeface="Arial" panose="020B0604020202020204" pitchFamily="34" charset="0"/>
                <a:ea typeface="Arial" panose="020B0604020202020204" pitchFamily="34" charset="0"/>
              </a:rPr>
              <a:t>, Amr Mohamed Fouad</a:t>
            </a:r>
            <a:r>
              <a:rPr lang="en-US" sz="900" baseline="30000" dirty="0">
                <a:solidFill>
                  <a:schemeClr val="bg1"/>
                </a:solidFill>
                <a:effectLst/>
                <a:latin typeface="Arial" panose="020B0604020202020204" pitchFamily="34" charset="0"/>
                <a:ea typeface="Arial" panose="020B0604020202020204" pitchFamily="34" charset="0"/>
              </a:rPr>
              <a:t>22</a:t>
            </a:r>
            <a:r>
              <a:rPr lang="en-US" sz="900" dirty="0">
                <a:solidFill>
                  <a:schemeClr val="bg1"/>
                </a:solidFill>
                <a:effectLst/>
                <a:latin typeface="Arial" panose="020B0604020202020204" pitchFamily="34" charset="0"/>
                <a:ea typeface="Arial" panose="020B0604020202020204" pitchFamily="34" charset="0"/>
              </a:rPr>
              <a:t>, </a:t>
            </a:r>
            <a:r>
              <a:rPr lang="en-US" sz="900" dirty="0" err="1">
                <a:solidFill>
                  <a:schemeClr val="bg1"/>
                </a:solidFill>
                <a:effectLst/>
                <a:latin typeface="Arial" panose="020B0604020202020204" pitchFamily="34" charset="0"/>
                <a:ea typeface="Arial" panose="020B0604020202020204" pitchFamily="34" charset="0"/>
              </a:rPr>
              <a:t>Nirmeen</a:t>
            </a:r>
            <a:r>
              <a:rPr lang="en-US" sz="900" dirty="0">
                <a:solidFill>
                  <a:schemeClr val="bg1"/>
                </a:solidFill>
                <a:effectLst/>
                <a:latin typeface="Arial" panose="020B0604020202020204" pitchFamily="34" charset="0"/>
                <a:ea typeface="Arial" panose="020B0604020202020204" pitchFamily="34" charset="0"/>
              </a:rPr>
              <a:t> Adel Kishk</a:t>
            </a:r>
            <a:r>
              <a:rPr lang="en-US" sz="900" baseline="30000" dirty="0">
                <a:solidFill>
                  <a:schemeClr val="bg1"/>
                </a:solidFill>
                <a:effectLst/>
                <a:latin typeface="Arial" panose="020B0604020202020204" pitchFamily="34" charset="0"/>
                <a:ea typeface="Arial" panose="020B0604020202020204" pitchFamily="34" charset="0"/>
              </a:rPr>
              <a:t>22</a:t>
            </a:r>
            <a:r>
              <a:rPr lang="en-US" sz="900" dirty="0">
                <a:solidFill>
                  <a:schemeClr val="bg1"/>
                </a:solidFill>
                <a:effectLst/>
                <a:latin typeface="Arial" panose="020B0604020202020204" pitchFamily="34" charset="0"/>
                <a:ea typeface="Arial" panose="020B0604020202020204" pitchFamily="34" charset="0"/>
              </a:rPr>
              <a:t>, Juan Ignacio Rojas</a:t>
            </a:r>
            <a:r>
              <a:rPr lang="en-US" sz="900" baseline="30000" dirty="0">
                <a:solidFill>
                  <a:schemeClr val="bg1"/>
                </a:solidFill>
                <a:effectLst/>
                <a:latin typeface="Arial" panose="020B0604020202020204" pitchFamily="34" charset="0"/>
                <a:ea typeface="Arial" panose="020B0604020202020204" pitchFamily="34" charset="0"/>
              </a:rPr>
              <a:t>23</a:t>
            </a:r>
            <a:r>
              <a:rPr lang="en-US" sz="900" dirty="0">
                <a:solidFill>
                  <a:schemeClr val="bg1"/>
                </a:solidFill>
                <a:effectLst/>
                <a:latin typeface="Arial" panose="020B0604020202020204" pitchFamily="34" charset="0"/>
                <a:ea typeface="Arial" panose="020B0604020202020204" pitchFamily="34" charset="0"/>
              </a:rPr>
              <a:t>, Edgardo Cristiano</a:t>
            </a:r>
            <a:r>
              <a:rPr lang="en-US" sz="900" baseline="30000" dirty="0">
                <a:solidFill>
                  <a:schemeClr val="bg1"/>
                </a:solidFill>
                <a:effectLst/>
                <a:latin typeface="Arial" panose="020B0604020202020204" pitchFamily="34" charset="0"/>
                <a:ea typeface="Arial" panose="020B0604020202020204" pitchFamily="34" charset="0"/>
              </a:rPr>
              <a:t>24</a:t>
            </a:r>
            <a:r>
              <a:rPr lang="en-US" sz="900" dirty="0">
                <a:solidFill>
                  <a:schemeClr val="bg1"/>
                </a:solidFill>
                <a:effectLst/>
                <a:latin typeface="Arial" panose="020B0604020202020204" pitchFamily="34" charset="0"/>
                <a:ea typeface="Arial" panose="020B0604020202020204" pitchFamily="34" charset="0"/>
              </a:rPr>
              <a:t>, Liliana Patrucco</a:t>
            </a:r>
            <a:r>
              <a:rPr lang="en-US" sz="900" baseline="30000" dirty="0">
                <a:solidFill>
                  <a:schemeClr val="bg1"/>
                </a:solidFill>
                <a:effectLst/>
                <a:latin typeface="Arial" panose="020B0604020202020204" pitchFamily="34" charset="0"/>
                <a:ea typeface="Arial" panose="020B0604020202020204" pitchFamily="34" charset="0"/>
              </a:rPr>
              <a:t>24</a:t>
            </a:r>
            <a:r>
              <a:rPr lang="en-US" sz="900" dirty="0">
                <a:solidFill>
                  <a:schemeClr val="bg1"/>
                </a:solidFill>
                <a:effectLst/>
                <a:latin typeface="Arial" panose="020B0604020202020204" pitchFamily="34" charset="0"/>
                <a:ea typeface="Arial" panose="020B0604020202020204" pitchFamily="34" charset="0"/>
              </a:rPr>
              <a:t>, Bade Güleç</a:t>
            </a:r>
            <a:r>
              <a:rPr lang="en-US" sz="900" baseline="30000" dirty="0">
                <a:solidFill>
                  <a:schemeClr val="bg1"/>
                </a:solidFill>
                <a:effectLst/>
                <a:latin typeface="Arial" panose="020B0604020202020204" pitchFamily="34" charset="0"/>
                <a:ea typeface="Arial" panose="020B0604020202020204" pitchFamily="34" charset="0"/>
              </a:rPr>
              <a:t>25</a:t>
            </a:r>
            <a:r>
              <a:rPr lang="en-US" sz="900" dirty="0">
                <a:solidFill>
                  <a:schemeClr val="bg1"/>
                </a:solidFill>
                <a:effectLst/>
                <a:latin typeface="Arial" panose="020B0604020202020204" pitchFamily="34" charset="0"/>
                <a:ea typeface="Arial" panose="020B0604020202020204" pitchFamily="34" charset="0"/>
              </a:rPr>
              <a:t>, Ugur Uygunoglu</a:t>
            </a:r>
            <a:r>
              <a:rPr lang="en-US" sz="900" baseline="30000" dirty="0">
                <a:solidFill>
                  <a:schemeClr val="bg1"/>
                </a:solidFill>
                <a:effectLst/>
                <a:latin typeface="Arial" panose="020B0604020202020204" pitchFamily="34" charset="0"/>
                <a:ea typeface="Arial" panose="020B0604020202020204" pitchFamily="34" charset="0"/>
              </a:rPr>
              <a:t>25</a:t>
            </a:r>
            <a:r>
              <a:rPr lang="en-US" sz="900" dirty="0">
                <a:solidFill>
                  <a:schemeClr val="bg1"/>
                </a:solidFill>
                <a:effectLst/>
                <a:latin typeface="Arial" panose="020B0604020202020204" pitchFamily="34" charset="0"/>
                <a:ea typeface="Arial" panose="020B0604020202020204" pitchFamily="34" charset="0"/>
              </a:rPr>
              <a:t>, </a:t>
            </a:r>
            <a:r>
              <a:rPr lang="en-US" sz="900" dirty="0" err="1">
                <a:solidFill>
                  <a:schemeClr val="bg1"/>
                </a:solidFill>
                <a:effectLst/>
                <a:latin typeface="Arial" panose="020B0604020202020204" pitchFamily="34" charset="0"/>
                <a:ea typeface="Arial" panose="020B0604020202020204" pitchFamily="34" charset="0"/>
              </a:rPr>
              <a:t>Melih</a:t>
            </a:r>
            <a:r>
              <a:rPr lang="en-US" sz="900" dirty="0">
                <a:solidFill>
                  <a:schemeClr val="bg1"/>
                </a:solidFill>
                <a:effectLst/>
                <a:latin typeface="Arial" panose="020B0604020202020204" pitchFamily="34" charset="0"/>
                <a:ea typeface="Arial" panose="020B0604020202020204" pitchFamily="34" charset="0"/>
              </a:rPr>
              <a:t> Tutuncu</a:t>
            </a:r>
            <a:r>
              <a:rPr lang="en-US" sz="900" baseline="30000" dirty="0">
                <a:solidFill>
                  <a:schemeClr val="bg1"/>
                </a:solidFill>
                <a:effectLst/>
                <a:latin typeface="Arial" panose="020B0604020202020204" pitchFamily="34" charset="0"/>
                <a:ea typeface="Arial" panose="020B0604020202020204" pitchFamily="34" charset="0"/>
              </a:rPr>
              <a:t>25</a:t>
            </a:r>
            <a:r>
              <a:rPr lang="en-US" sz="900" dirty="0">
                <a:solidFill>
                  <a:schemeClr val="bg1"/>
                </a:solidFill>
                <a:effectLst/>
                <a:latin typeface="Arial" panose="020B0604020202020204" pitchFamily="34" charset="0"/>
                <a:ea typeface="Arial" panose="020B0604020202020204" pitchFamily="34" charset="0"/>
              </a:rPr>
              <a:t>, </a:t>
            </a:r>
            <a:r>
              <a:rPr lang="en-US" sz="900" dirty="0" err="1">
                <a:solidFill>
                  <a:schemeClr val="bg1"/>
                </a:solidFill>
                <a:effectLst/>
                <a:latin typeface="Arial" panose="020B0604020202020204" pitchFamily="34" charset="0"/>
                <a:ea typeface="Arial" panose="020B0604020202020204" pitchFamily="34" charset="0"/>
              </a:rPr>
              <a:t>Aksel</a:t>
            </a:r>
            <a:r>
              <a:rPr lang="en-US" sz="900" dirty="0">
                <a:solidFill>
                  <a:schemeClr val="bg1"/>
                </a:solidFill>
                <a:effectLst/>
                <a:latin typeface="Arial" panose="020B0604020202020204" pitchFamily="34" charset="0"/>
                <a:ea typeface="Arial" panose="020B0604020202020204" pitchFamily="34" charset="0"/>
              </a:rPr>
              <a:t> Siva</a:t>
            </a:r>
            <a:r>
              <a:rPr lang="en-US" sz="900" baseline="30000" dirty="0">
                <a:solidFill>
                  <a:schemeClr val="bg1"/>
                </a:solidFill>
                <a:effectLst/>
                <a:latin typeface="Arial" panose="020B0604020202020204" pitchFamily="34" charset="0"/>
                <a:ea typeface="Arial" panose="020B0604020202020204" pitchFamily="34" charset="0"/>
              </a:rPr>
              <a:t>25</a:t>
            </a:r>
            <a:r>
              <a:rPr lang="en-US" sz="900" dirty="0">
                <a:solidFill>
                  <a:schemeClr val="bg1"/>
                </a:solidFill>
                <a:effectLst/>
                <a:latin typeface="Arial" panose="020B0604020202020204" pitchFamily="34" charset="0"/>
                <a:ea typeface="Arial" panose="020B0604020202020204" pitchFamily="34" charset="0"/>
              </a:rPr>
              <a:t>, Amelia Yun Yi Aw</a:t>
            </a:r>
            <a:r>
              <a:rPr lang="en-US" sz="900" baseline="30000" dirty="0">
                <a:solidFill>
                  <a:schemeClr val="bg1"/>
                </a:solidFill>
                <a:effectLst/>
                <a:latin typeface="Arial" panose="020B0604020202020204" pitchFamily="34" charset="0"/>
                <a:ea typeface="Arial" panose="020B0604020202020204" pitchFamily="34" charset="0"/>
              </a:rPr>
              <a:t>26</a:t>
            </a:r>
            <a:r>
              <a:rPr lang="en-US" sz="900" dirty="0">
                <a:solidFill>
                  <a:schemeClr val="bg1"/>
                </a:solidFill>
                <a:effectLst/>
                <a:latin typeface="Arial" panose="020B0604020202020204" pitchFamily="34" charset="0"/>
                <a:ea typeface="Arial" panose="020B0604020202020204" pitchFamily="34" charset="0"/>
              </a:rPr>
              <a:t>, Kevin Tan</a:t>
            </a:r>
            <a:r>
              <a:rPr lang="en-US" sz="900" baseline="30000" dirty="0">
                <a:solidFill>
                  <a:schemeClr val="bg1"/>
                </a:solidFill>
                <a:effectLst/>
                <a:latin typeface="Arial" panose="020B0604020202020204" pitchFamily="34" charset="0"/>
                <a:ea typeface="Arial" panose="020B0604020202020204" pitchFamily="34" charset="0"/>
              </a:rPr>
              <a:t>26</a:t>
            </a:r>
            <a:r>
              <a:rPr lang="en-US" sz="900" dirty="0">
                <a:solidFill>
                  <a:schemeClr val="bg1"/>
                </a:solidFill>
                <a:effectLst/>
                <a:latin typeface="Arial" panose="020B0604020202020204" pitchFamily="34" charset="0"/>
                <a:ea typeface="Arial" panose="020B0604020202020204" pitchFamily="34" charset="0"/>
              </a:rPr>
              <a:t>, </a:t>
            </a:r>
            <a:r>
              <a:rPr lang="en-US" sz="900" dirty="0" err="1">
                <a:solidFill>
                  <a:schemeClr val="bg1"/>
                </a:solidFill>
                <a:effectLst/>
                <a:latin typeface="Arial" panose="020B0604020202020204" pitchFamily="34" charset="0"/>
                <a:ea typeface="Arial" panose="020B0604020202020204" pitchFamily="34" charset="0"/>
              </a:rPr>
              <a:t>Tianrong</a:t>
            </a:r>
            <a:r>
              <a:rPr lang="en-US" sz="900" dirty="0">
                <a:solidFill>
                  <a:schemeClr val="bg1"/>
                </a:solidFill>
                <a:effectLst/>
                <a:latin typeface="Arial" panose="020B0604020202020204" pitchFamily="34" charset="0"/>
                <a:ea typeface="Arial" panose="020B0604020202020204" pitchFamily="34" charset="0"/>
              </a:rPr>
              <a:t> Yeo</a:t>
            </a:r>
            <a:r>
              <a:rPr lang="en-US" sz="900" baseline="30000" dirty="0">
                <a:solidFill>
                  <a:schemeClr val="bg1"/>
                </a:solidFill>
                <a:effectLst/>
                <a:latin typeface="Arial" panose="020B0604020202020204" pitchFamily="34" charset="0"/>
                <a:ea typeface="Arial" panose="020B0604020202020204" pitchFamily="34" charset="0"/>
              </a:rPr>
              <a:t>26,27,28</a:t>
            </a:r>
            <a:r>
              <a:rPr lang="en-US" sz="900" dirty="0">
                <a:solidFill>
                  <a:schemeClr val="bg1"/>
                </a:solidFill>
                <a:effectLst/>
                <a:latin typeface="Arial" panose="020B0604020202020204" pitchFamily="34" charset="0"/>
                <a:ea typeface="Arial" panose="020B0604020202020204" pitchFamily="34" charset="0"/>
              </a:rPr>
              <a:t>, </a:t>
            </a:r>
            <a:r>
              <a:rPr lang="en-US" sz="900" dirty="0" err="1">
                <a:solidFill>
                  <a:schemeClr val="bg1"/>
                </a:solidFill>
                <a:effectLst/>
                <a:latin typeface="Arial" panose="020B0604020202020204" pitchFamily="34" charset="0"/>
                <a:ea typeface="Arial" panose="020B0604020202020204" pitchFamily="34" charset="0"/>
              </a:rPr>
              <a:t>Raed</a:t>
            </a:r>
            <a:r>
              <a:rPr lang="en-US" sz="900" dirty="0">
                <a:solidFill>
                  <a:schemeClr val="bg1"/>
                </a:solidFill>
                <a:effectLst/>
                <a:latin typeface="Arial" panose="020B0604020202020204" pitchFamily="34" charset="0"/>
                <a:ea typeface="Arial" panose="020B0604020202020204" pitchFamily="34" charset="0"/>
              </a:rPr>
              <a:t> Alroughani</a:t>
            </a:r>
            <a:r>
              <a:rPr lang="en-US" sz="900" baseline="30000" dirty="0">
                <a:solidFill>
                  <a:schemeClr val="bg1"/>
                </a:solidFill>
                <a:effectLst/>
                <a:latin typeface="Arial" panose="020B0604020202020204" pitchFamily="34" charset="0"/>
                <a:ea typeface="Arial" panose="020B0604020202020204" pitchFamily="34" charset="0"/>
              </a:rPr>
              <a:t>29</a:t>
            </a:r>
            <a:r>
              <a:rPr lang="en-US" sz="900" dirty="0">
                <a:solidFill>
                  <a:schemeClr val="bg1"/>
                </a:solidFill>
                <a:effectLst/>
                <a:latin typeface="Arial" panose="020B0604020202020204" pitchFamily="34" charset="0"/>
                <a:ea typeface="Arial" panose="020B0604020202020204" pitchFamily="34" charset="0"/>
              </a:rPr>
              <a:t>, Samar Farouk Ahmed</a:t>
            </a:r>
            <a:r>
              <a:rPr lang="en-US" sz="900" baseline="30000" dirty="0">
                <a:solidFill>
                  <a:schemeClr val="bg1"/>
                </a:solidFill>
                <a:effectLst/>
                <a:latin typeface="Arial" panose="020B0604020202020204" pitchFamily="34" charset="0"/>
                <a:ea typeface="Arial" panose="020B0604020202020204" pitchFamily="34" charset="0"/>
              </a:rPr>
              <a:t>30</a:t>
            </a:r>
            <a:r>
              <a:rPr lang="en-US" sz="900" dirty="0">
                <a:solidFill>
                  <a:schemeClr val="bg1"/>
                </a:solidFill>
                <a:effectLst/>
                <a:latin typeface="Arial" panose="020B0604020202020204" pitchFamily="34" charset="0"/>
                <a:ea typeface="Arial" panose="020B0604020202020204" pitchFamily="34" charset="0"/>
              </a:rPr>
              <a:t>, Malak Almojel</a:t>
            </a:r>
            <a:r>
              <a:rPr lang="en-US" sz="900" baseline="30000" dirty="0">
                <a:solidFill>
                  <a:schemeClr val="bg1"/>
                </a:solidFill>
                <a:effectLst/>
                <a:latin typeface="Arial" panose="020B0604020202020204" pitchFamily="34" charset="0"/>
                <a:ea typeface="Arial" panose="020B0604020202020204" pitchFamily="34" charset="0"/>
              </a:rPr>
              <a:t>29</a:t>
            </a:r>
            <a:r>
              <a:rPr lang="en-US" sz="900" dirty="0">
                <a:solidFill>
                  <a:schemeClr val="bg1"/>
                </a:solidFill>
                <a:effectLst/>
                <a:latin typeface="Arial" panose="020B0604020202020204" pitchFamily="34" charset="0"/>
                <a:ea typeface="Arial" panose="020B0604020202020204" pitchFamily="34" charset="0"/>
              </a:rPr>
              <a:t>, Jera Kruja</a:t>
            </a:r>
            <a:r>
              <a:rPr lang="en-US" sz="900" baseline="30000" dirty="0">
                <a:solidFill>
                  <a:schemeClr val="bg1"/>
                </a:solidFill>
                <a:effectLst/>
                <a:latin typeface="Arial" panose="020B0604020202020204" pitchFamily="34" charset="0"/>
                <a:ea typeface="Arial" panose="020B0604020202020204" pitchFamily="34" charset="0"/>
              </a:rPr>
              <a:t>31</a:t>
            </a:r>
            <a:r>
              <a:rPr lang="en-US" sz="900" dirty="0">
                <a:solidFill>
                  <a:schemeClr val="bg1"/>
                </a:solidFill>
                <a:effectLst/>
                <a:latin typeface="Arial" panose="020B0604020202020204" pitchFamily="34" charset="0"/>
                <a:ea typeface="Arial" panose="020B0604020202020204" pitchFamily="34" charset="0"/>
              </a:rPr>
              <a:t>, </a:t>
            </a:r>
            <a:r>
              <a:rPr lang="en-US" sz="900" dirty="0" err="1">
                <a:solidFill>
                  <a:schemeClr val="bg1"/>
                </a:solidFill>
                <a:effectLst/>
                <a:latin typeface="Arial" panose="020B0604020202020204" pitchFamily="34" charset="0"/>
                <a:ea typeface="Arial" panose="020B0604020202020204" pitchFamily="34" charset="0"/>
              </a:rPr>
              <a:t>Ariola</a:t>
            </a:r>
            <a:r>
              <a:rPr lang="en-US" sz="900" dirty="0">
                <a:solidFill>
                  <a:schemeClr val="bg1"/>
                </a:solidFill>
                <a:effectLst/>
                <a:latin typeface="Arial" panose="020B0604020202020204" pitchFamily="34" charset="0"/>
                <a:ea typeface="Arial" panose="020B0604020202020204" pitchFamily="34" charset="0"/>
              </a:rPr>
              <a:t> Verlaku</a:t>
            </a:r>
            <a:r>
              <a:rPr lang="en-US" sz="900" baseline="30000" dirty="0">
                <a:solidFill>
                  <a:schemeClr val="bg1"/>
                </a:solidFill>
                <a:effectLst/>
                <a:latin typeface="Arial" panose="020B0604020202020204" pitchFamily="34" charset="0"/>
                <a:ea typeface="Arial" panose="020B0604020202020204" pitchFamily="34" charset="0"/>
              </a:rPr>
              <a:t>31</a:t>
            </a:r>
            <a:r>
              <a:rPr lang="en-US" sz="900" dirty="0">
                <a:solidFill>
                  <a:schemeClr val="bg1"/>
                </a:solidFill>
                <a:effectLst/>
                <a:latin typeface="Arial" panose="020B0604020202020204" pitchFamily="34" charset="0"/>
                <a:ea typeface="Arial" panose="020B0604020202020204" pitchFamily="34" charset="0"/>
              </a:rPr>
              <a:t>, Olga Qirjako</a:t>
            </a:r>
            <a:r>
              <a:rPr lang="en-US" sz="900" baseline="30000" dirty="0">
                <a:solidFill>
                  <a:schemeClr val="bg1"/>
                </a:solidFill>
                <a:effectLst/>
                <a:latin typeface="Arial" panose="020B0604020202020204" pitchFamily="34" charset="0"/>
                <a:ea typeface="Arial" panose="020B0604020202020204" pitchFamily="34" charset="0"/>
              </a:rPr>
              <a:t>31</a:t>
            </a:r>
            <a:r>
              <a:rPr lang="en-US" sz="900" dirty="0">
                <a:solidFill>
                  <a:schemeClr val="bg1"/>
                </a:solidFill>
                <a:effectLst/>
                <a:latin typeface="Arial" panose="020B0604020202020204" pitchFamily="34" charset="0"/>
                <a:ea typeface="Arial" panose="020B0604020202020204" pitchFamily="34" charset="0"/>
              </a:rPr>
              <a:t>, </a:t>
            </a:r>
            <a:r>
              <a:rPr lang="en-US" sz="900" dirty="0" err="1">
                <a:solidFill>
                  <a:schemeClr val="bg1"/>
                </a:solidFill>
                <a:effectLst/>
                <a:latin typeface="Arial" panose="020B0604020202020204" pitchFamily="34" charset="0"/>
                <a:ea typeface="Arial" panose="020B0604020202020204" pitchFamily="34" charset="0"/>
              </a:rPr>
              <a:t>Riwanti</a:t>
            </a:r>
            <a:r>
              <a:rPr lang="en-US" sz="900" dirty="0">
                <a:solidFill>
                  <a:schemeClr val="bg1"/>
                </a:solidFill>
                <a:effectLst/>
                <a:latin typeface="Arial" panose="020B0604020202020204" pitchFamily="34" charset="0"/>
                <a:ea typeface="Arial" panose="020B0604020202020204" pitchFamily="34" charset="0"/>
              </a:rPr>
              <a:t> Estiasari</a:t>
            </a:r>
            <a:r>
              <a:rPr lang="en-US" sz="900" baseline="30000" dirty="0">
                <a:solidFill>
                  <a:schemeClr val="bg1"/>
                </a:solidFill>
                <a:effectLst/>
                <a:latin typeface="Arial" panose="020B0604020202020204" pitchFamily="34" charset="0"/>
                <a:ea typeface="Arial" panose="020B0604020202020204" pitchFamily="34" charset="0"/>
              </a:rPr>
              <a:t>32,33</a:t>
            </a:r>
            <a:r>
              <a:rPr lang="en-US" sz="900" dirty="0">
                <a:solidFill>
                  <a:schemeClr val="bg1"/>
                </a:solidFill>
                <a:effectLst/>
                <a:latin typeface="Arial" panose="020B0604020202020204" pitchFamily="34" charset="0"/>
                <a:ea typeface="Arial" panose="020B0604020202020204" pitchFamily="34" charset="0"/>
              </a:rPr>
              <a:t>, Kartika Maharani</a:t>
            </a:r>
            <a:r>
              <a:rPr lang="en-US" sz="900" baseline="30000" dirty="0">
                <a:solidFill>
                  <a:schemeClr val="bg1"/>
                </a:solidFill>
                <a:effectLst/>
                <a:latin typeface="Arial" panose="020B0604020202020204" pitchFamily="34" charset="0"/>
                <a:ea typeface="Arial" panose="020B0604020202020204" pitchFamily="34" charset="0"/>
              </a:rPr>
              <a:t>32,33</a:t>
            </a:r>
            <a:r>
              <a:rPr lang="en-US" sz="900" dirty="0">
                <a:solidFill>
                  <a:schemeClr val="bg1"/>
                </a:solidFill>
                <a:effectLst/>
                <a:latin typeface="Arial" panose="020B0604020202020204" pitchFamily="34" charset="0"/>
                <a:ea typeface="Arial" panose="020B0604020202020204" pitchFamily="34" charset="0"/>
              </a:rPr>
              <a:t>, Saif Huda</a:t>
            </a:r>
            <a:r>
              <a:rPr lang="en-US" sz="900" baseline="30000" dirty="0">
                <a:solidFill>
                  <a:schemeClr val="bg1"/>
                </a:solidFill>
                <a:effectLst/>
                <a:latin typeface="Arial" panose="020B0604020202020204" pitchFamily="34" charset="0"/>
                <a:ea typeface="Arial" panose="020B0604020202020204" pitchFamily="34" charset="0"/>
              </a:rPr>
              <a:t>34</a:t>
            </a:r>
            <a:r>
              <a:rPr lang="en-US" sz="900" dirty="0">
                <a:solidFill>
                  <a:schemeClr val="bg1"/>
                </a:solidFill>
                <a:effectLst/>
                <a:latin typeface="Arial" panose="020B0604020202020204" pitchFamily="34" charset="0"/>
                <a:ea typeface="Arial" panose="020B0604020202020204" pitchFamily="34" charset="0"/>
              </a:rPr>
              <a:t>, Patricia Kelly</a:t>
            </a:r>
            <a:r>
              <a:rPr lang="en-US" sz="900" baseline="30000" dirty="0">
                <a:solidFill>
                  <a:schemeClr val="bg1"/>
                </a:solidFill>
                <a:effectLst/>
                <a:latin typeface="Arial" panose="020B0604020202020204" pitchFamily="34" charset="0"/>
                <a:ea typeface="Arial" panose="020B0604020202020204" pitchFamily="34" charset="0"/>
              </a:rPr>
              <a:t>34</a:t>
            </a:r>
            <a:r>
              <a:rPr lang="en-US" sz="900" dirty="0">
                <a:solidFill>
                  <a:schemeClr val="bg1"/>
                </a:solidFill>
                <a:effectLst/>
                <a:latin typeface="Arial" panose="020B0604020202020204" pitchFamily="34" charset="0"/>
                <a:ea typeface="Arial" panose="020B0604020202020204" pitchFamily="34" charset="0"/>
              </a:rPr>
              <a:t>, Raffaele Iorio</a:t>
            </a:r>
            <a:r>
              <a:rPr lang="en-US" sz="900" baseline="30000" dirty="0">
                <a:solidFill>
                  <a:schemeClr val="bg1"/>
                </a:solidFill>
                <a:effectLst/>
                <a:latin typeface="Arial" panose="020B0604020202020204" pitchFamily="34" charset="0"/>
                <a:ea typeface="Arial" panose="020B0604020202020204" pitchFamily="34" charset="0"/>
              </a:rPr>
              <a:t>35</a:t>
            </a:r>
            <a:r>
              <a:rPr lang="en-US" sz="900" dirty="0">
                <a:solidFill>
                  <a:schemeClr val="bg1"/>
                </a:solidFill>
                <a:effectLst/>
                <a:latin typeface="Arial" panose="020B0604020202020204" pitchFamily="34" charset="0"/>
                <a:ea typeface="Arial" panose="020B0604020202020204" pitchFamily="34" charset="0"/>
              </a:rPr>
              <a:t>, Eleonora Sabatelli</a:t>
            </a:r>
            <a:r>
              <a:rPr lang="en-US" sz="900" baseline="30000" dirty="0">
                <a:solidFill>
                  <a:schemeClr val="bg1"/>
                </a:solidFill>
                <a:effectLst/>
                <a:latin typeface="Arial" panose="020B0604020202020204" pitchFamily="34" charset="0"/>
                <a:ea typeface="Arial" panose="020B0604020202020204" pitchFamily="34" charset="0"/>
              </a:rPr>
              <a:t>35,36</a:t>
            </a:r>
            <a:r>
              <a:rPr lang="en-US" sz="900" dirty="0">
                <a:solidFill>
                  <a:schemeClr val="bg1"/>
                </a:solidFill>
                <a:effectLst/>
                <a:latin typeface="Arial" panose="020B0604020202020204" pitchFamily="34" charset="0"/>
                <a:ea typeface="Arial" panose="020B0604020202020204" pitchFamily="34" charset="0"/>
              </a:rPr>
              <a:t>, Alvaro Cobo-Calvo</a:t>
            </a:r>
            <a:r>
              <a:rPr lang="en-US" sz="900" baseline="30000" dirty="0">
                <a:solidFill>
                  <a:schemeClr val="bg1"/>
                </a:solidFill>
                <a:effectLst/>
                <a:latin typeface="Arial" panose="020B0604020202020204" pitchFamily="34" charset="0"/>
                <a:ea typeface="Arial" panose="020B0604020202020204" pitchFamily="34" charset="0"/>
              </a:rPr>
              <a:t>37,38</a:t>
            </a:r>
            <a:r>
              <a:rPr lang="en-US" sz="900" dirty="0">
                <a:solidFill>
                  <a:schemeClr val="bg1"/>
                </a:solidFill>
                <a:effectLst/>
                <a:latin typeface="Arial" panose="020B0604020202020204" pitchFamily="34" charset="0"/>
                <a:ea typeface="Arial" panose="020B0604020202020204" pitchFamily="34" charset="0"/>
              </a:rPr>
              <a:t>, Georgina Arrambide</a:t>
            </a:r>
            <a:r>
              <a:rPr lang="en-US" sz="900" baseline="30000" dirty="0">
                <a:solidFill>
                  <a:schemeClr val="bg1"/>
                </a:solidFill>
                <a:effectLst/>
                <a:latin typeface="Arial" panose="020B0604020202020204" pitchFamily="34" charset="0"/>
                <a:ea typeface="Arial" panose="020B0604020202020204" pitchFamily="34" charset="0"/>
              </a:rPr>
              <a:t>37,38</a:t>
            </a:r>
            <a:r>
              <a:rPr lang="en-US" sz="900" dirty="0">
                <a:solidFill>
                  <a:schemeClr val="bg1"/>
                </a:solidFill>
                <a:effectLst/>
                <a:latin typeface="Arial" panose="020B0604020202020204" pitchFamily="34" charset="0"/>
                <a:ea typeface="Arial" panose="020B0604020202020204" pitchFamily="34" charset="0"/>
              </a:rPr>
              <a:t>, Javier </a:t>
            </a:r>
            <a:r>
              <a:rPr lang="en-US" sz="900" dirty="0" err="1">
                <a:solidFill>
                  <a:schemeClr val="bg1"/>
                </a:solidFill>
                <a:effectLst/>
                <a:latin typeface="Arial" panose="020B0604020202020204" pitchFamily="34" charset="0"/>
                <a:ea typeface="Arial" panose="020B0604020202020204" pitchFamily="34" charset="0"/>
              </a:rPr>
              <a:t>Villacieros</a:t>
            </a:r>
            <a:r>
              <a:rPr lang="en-US" sz="900" dirty="0">
                <a:solidFill>
                  <a:schemeClr val="bg1"/>
                </a:solidFill>
                <a:effectLst/>
                <a:latin typeface="Arial" panose="020B0604020202020204" pitchFamily="34" charset="0"/>
                <a:ea typeface="Arial" panose="020B0604020202020204" pitchFamily="34" charset="0"/>
              </a:rPr>
              <a:t> Álvarez</a:t>
            </a:r>
            <a:r>
              <a:rPr lang="en-US" sz="900" baseline="30000" dirty="0">
                <a:solidFill>
                  <a:schemeClr val="bg1"/>
                </a:solidFill>
                <a:effectLst/>
                <a:latin typeface="Arial" panose="020B0604020202020204" pitchFamily="34" charset="0"/>
                <a:ea typeface="Arial" panose="020B0604020202020204" pitchFamily="34" charset="0"/>
              </a:rPr>
              <a:t>37,38</a:t>
            </a:r>
            <a:r>
              <a:rPr lang="en-US" sz="900" dirty="0">
                <a:solidFill>
                  <a:schemeClr val="bg1"/>
                </a:solidFill>
                <a:effectLst/>
                <a:latin typeface="Arial" panose="020B0604020202020204" pitchFamily="34" charset="0"/>
                <a:ea typeface="Arial" panose="020B0604020202020204" pitchFamily="34" charset="0"/>
              </a:rPr>
              <a:t>, Simon Broadley</a:t>
            </a:r>
            <a:r>
              <a:rPr lang="en-US" sz="900" baseline="30000" dirty="0">
                <a:solidFill>
                  <a:schemeClr val="bg1"/>
                </a:solidFill>
                <a:effectLst/>
                <a:latin typeface="Arial" panose="020B0604020202020204" pitchFamily="34" charset="0"/>
                <a:ea typeface="Arial" panose="020B0604020202020204" pitchFamily="34" charset="0"/>
              </a:rPr>
              <a:t>39</a:t>
            </a:r>
            <a:r>
              <a:rPr lang="en-US" sz="900" dirty="0">
                <a:solidFill>
                  <a:schemeClr val="bg1"/>
                </a:solidFill>
                <a:effectLst/>
                <a:latin typeface="Arial" panose="020B0604020202020204" pitchFamily="34" charset="0"/>
                <a:ea typeface="Arial" panose="020B0604020202020204" pitchFamily="34" charset="0"/>
              </a:rPr>
              <a:t>, </a:t>
            </a:r>
            <a:r>
              <a:rPr lang="en-US" sz="900" dirty="0" err="1">
                <a:solidFill>
                  <a:schemeClr val="bg1"/>
                </a:solidFill>
                <a:effectLst/>
                <a:latin typeface="Arial" panose="020B0604020202020204" pitchFamily="34" charset="0"/>
                <a:ea typeface="Arial" panose="020B0604020202020204" pitchFamily="34" charset="0"/>
              </a:rPr>
              <a:t>Unnah</a:t>
            </a:r>
            <a:r>
              <a:rPr lang="en-US" sz="900" dirty="0">
                <a:solidFill>
                  <a:schemeClr val="bg1"/>
                </a:solidFill>
                <a:effectLst/>
                <a:latin typeface="Arial" panose="020B0604020202020204" pitchFamily="34" charset="0"/>
                <a:ea typeface="Arial" panose="020B0604020202020204" pitchFamily="34" charset="0"/>
              </a:rPr>
              <a:t> Leitner</a:t>
            </a:r>
            <a:r>
              <a:rPr lang="en-US" sz="900" baseline="30000" dirty="0">
                <a:solidFill>
                  <a:schemeClr val="bg1"/>
                </a:solidFill>
                <a:effectLst/>
                <a:latin typeface="Arial" panose="020B0604020202020204" pitchFamily="34" charset="0"/>
                <a:ea typeface="Arial" panose="020B0604020202020204" pitchFamily="34" charset="0"/>
              </a:rPr>
              <a:t>39</a:t>
            </a:r>
            <a:r>
              <a:rPr lang="en-US" sz="900" dirty="0">
                <a:solidFill>
                  <a:schemeClr val="bg1"/>
                </a:solidFill>
                <a:effectLst/>
                <a:latin typeface="Arial" panose="020B0604020202020204" pitchFamily="34" charset="0"/>
                <a:ea typeface="Arial" panose="020B0604020202020204" pitchFamily="34" charset="0"/>
              </a:rPr>
              <a:t>, Fodé Abass Cissé</a:t>
            </a:r>
            <a:r>
              <a:rPr lang="en-US" sz="900" baseline="30000" dirty="0">
                <a:solidFill>
                  <a:schemeClr val="bg1"/>
                </a:solidFill>
                <a:effectLst/>
                <a:latin typeface="Arial" panose="020B0604020202020204" pitchFamily="34" charset="0"/>
                <a:ea typeface="Arial" panose="020B0604020202020204" pitchFamily="34" charset="0"/>
              </a:rPr>
              <a:t>40</a:t>
            </a:r>
            <a:r>
              <a:rPr lang="en-US" sz="900" dirty="0">
                <a:solidFill>
                  <a:schemeClr val="bg1"/>
                </a:solidFill>
                <a:effectLst/>
                <a:latin typeface="Arial" panose="020B0604020202020204" pitchFamily="34" charset="0"/>
                <a:ea typeface="Arial" panose="020B0604020202020204" pitchFamily="34" charset="0"/>
              </a:rPr>
              <a:t>, Mohamed Lamine Touré</a:t>
            </a:r>
            <a:r>
              <a:rPr lang="en-US" sz="900" baseline="30000" dirty="0">
                <a:solidFill>
                  <a:schemeClr val="bg1"/>
                </a:solidFill>
                <a:effectLst/>
                <a:latin typeface="Arial" panose="020B0604020202020204" pitchFamily="34" charset="0"/>
                <a:ea typeface="Arial" panose="020B0604020202020204" pitchFamily="34" charset="0"/>
              </a:rPr>
              <a:t>40</a:t>
            </a:r>
            <a:r>
              <a:rPr lang="en-US" sz="900" dirty="0">
                <a:solidFill>
                  <a:schemeClr val="bg1"/>
                </a:solidFill>
                <a:effectLst/>
                <a:latin typeface="Arial" panose="020B0604020202020204" pitchFamily="34" charset="0"/>
                <a:ea typeface="Arial" panose="020B0604020202020204" pitchFamily="34" charset="0"/>
              </a:rPr>
              <a:t>, </a:t>
            </a:r>
            <a:r>
              <a:rPr lang="en-US" sz="900" dirty="0" err="1">
                <a:solidFill>
                  <a:schemeClr val="bg1"/>
                </a:solidFill>
                <a:effectLst/>
                <a:latin typeface="Arial" panose="020B0604020202020204" pitchFamily="34" charset="0"/>
                <a:ea typeface="Arial" panose="020B0604020202020204" pitchFamily="34" charset="0"/>
              </a:rPr>
              <a:t>Kab</a:t>
            </a:r>
            <a:r>
              <a:rPr lang="en-US" sz="900" dirty="0">
                <a:solidFill>
                  <a:schemeClr val="bg1"/>
                </a:solidFill>
                <a:effectLst/>
                <a:latin typeface="Arial" panose="020B0604020202020204" pitchFamily="34" charset="0"/>
                <a:ea typeface="Arial" panose="020B0604020202020204" pitchFamily="34" charset="0"/>
              </a:rPr>
              <a:t> Conde</a:t>
            </a:r>
            <a:r>
              <a:rPr lang="en-US" sz="900" baseline="30000" dirty="0">
                <a:solidFill>
                  <a:schemeClr val="bg1"/>
                </a:solidFill>
                <a:effectLst/>
                <a:latin typeface="Arial" panose="020B0604020202020204" pitchFamily="34" charset="0"/>
                <a:ea typeface="Arial" panose="020B0604020202020204" pitchFamily="34" charset="0"/>
              </a:rPr>
              <a:t>40</a:t>
            </a:r>
            <a:r>
              <a:rPr lang="en-US" sz="900" dirty="0">
                <a:solidFill>
                  <a:schemeClr val="bg1"/>
                </a:solidFill>
                <a:effectLst/>
                <a:latin typeface="Arial" panose="020B0604020202020204" pitchFamily="34" charset="0"/>
                <a:ea typeface="Arial" panose="020B0604020202020204" pitchFamily="34" charset="0"/>
              </a:rPr>
              <a:t>, Farrah Mateen</a:t>
            </a:r>
            <a:r>
              <a:rPr lang="en-US" sz="900" baseline="30000" dirty="0">
                <a:solidFill>
                  <a:schemeClr val="bg1"/>
                </a:solidFill>
                <a:effectLst/>
                <a:latin typeface="Arial" panose="020B0604020202020204" pitchFamily="34" charset="0"/>
                <a:ea typeface="Arial" panose="020B0604020202020204" pitchFamily="34" charset="0"/>
              </a:rPr>
              <a:t>1</a:t>
            </a:r>
            <a:endParaRPr lang="en-US" sz="900" dirty="0">
              <a:solidFill>
                <a:schemeClr val="bg1"/>
              </a:solidFill>
              <a:effectLst/>
              <a:latin typeface="Arial" panose="020B0604020202020204" pitchFamily="34" charset="0"/>
              <a:ea typeface="Arial" panose="020B0604020202020204" pitchFamily="34" charset="0"/>
            </a:endParaRPr>
          </a:p>
        </p:txBody>
      </p:sp>
      <p:sp>
        <p:nvSpPr>
          <p:cNvPr id="11" name="TextBox 10">
            <a:extLst>
              <a:ext uri="{FF2B5EF4-FFF2-40B4-BE49-F238E27FC236}">
                <a16:creationId xmlns:a16="http://schemas.microsoft.com/office/drawing/2014/main" id="{ED8D2910-8689-2E82-4D13-ECE6E6DBFC72}"/>
              </a:ext>
            </a:extLst>
          </p:cNvPr>
          <p:cNvSpPr txBox="1"/>
          <p:nvPr/>
        </p:nvSpPr>
        <p:spPr>
          <a:xfrm>
            <a:off x="1845812" y="3002156"/>
            <a:ext cx="14581835" cy="1569660"/>
          </a:xfrm>
          <a:prstGeom prst="rect">
            <a:avLst/>
          </a:prstGeom>
          <a:noFill/>
        </p:spPr>
        <p:txBody>
          <a:bodyPr wrap="square" rtlCol="0">
            <a:spAutoFit/>
          </a:bodyPr>
          <a:lstStyle/>
          <a:p>
            <a:pPr marL="0" marR="0">
              <a:spcBef>
                <a:spcPts val="0"/>
              </a:spcBef>
              <a:spcAft>
                <a:spcPts val="0"/>
              </a:spcAft>
            </a:pPr>
            <a:r>
              <a:rPr lang="en-US" sz="800" baseline="30000" dirty="0">
                <a:solidFill>
                  <a:schemeClr val="bg1"/>
                </a:solidFill>
                <a:effectLst/>
                <a:latin typeface="Arial" panose="020B0604020202020204" pitchFamily="34" charset="0"/>
                <a:ea typeface="Arial" panose="020B0604020202020204" pitchFamily="34" charset="0"/>
              </a:rPr>
              <a:t>1 </a:t>
            </a:r>
            <a:r>
              <a:rPr lang="en-US" sz="800" dirty="0">
                <a:solidFill>
                  <a:schemeClr val="bg1"/>
                </a:solidFill>
                <a:effectLst/>
                <a:latin typeface="Arial" panose="020B0604020202020204" pitchFamily="34" charset="0"/>
                <a:ea typeface="Arial" panose="020B0604020202020204" pitchFamily="34" charset="0"/>
              </a:rPr>
              <a:t>Massachusetts General Hospital, Neurology, Boston, United States</a:t>
            </a:r>
            <a:r>
              <a:rPr lang="en-US" sz="800" dirty="0">
                <a:solidFill>
                  <a:schemeClr val="bg1"/>
                </a:solidFill>
                <a:latin typeface="Arial" panose="020B0604020202020204" pitchFamily="34" charset="0"/>
                <a:ea typeface="Arial" panose="020B0604020202020204" pitchFamily="34" charset="0"/>
              </a:rPr>
              <a:t>, </a:t>
            </a:r>
            <a:r>
              <a:rPr lang="en-US" sz="800" baseline="30000" dirty="0">
                <a:solidFill>
                  <a:schemeClr val="bg1"/>
                </a:solidFill>
                <a:effectLst/>
                <a:latin typeface="Arial" panose="020B0604020202020204" pitchFamily="34" charset="0"/>
                <a:ea typeface="Arial" panose="020B0604020202020204" pitchFamily="34" charset="0"/>
              </a:rPr>
              <a:t>2 </a:t>
            </a:r>
            <a:r>
              <a:rPr lang="en-US" sz="800" dirty="0">
                <a:solidFill>
                  <a:schemeClr val="bg1"/>
                </a:solidFill>
                <a:effectLst/>
                <a:latin typeface="Arial" panose="020B0604020202020204" pitchFamily="34" charset="0"/>
                <a:ea typeface="Arial" panose="020B0604020202020204" pitchFamily="34" charset="0"/>
              </a:rPr>
              <a:t>Beijing </a:t>
            </a:r>
            <a:r>
              <a:rPr lang="en-US" sz="800" dirty="0" err="1">
                <a:solidFill>
                  <a:schemeClr val="bg1"/>
                </a:solidFill>
                <a:effectLst/>
                <a:latin typeface="Arial" panose="020B0604020202020204" pitchFamily="34" charset="0"/>
                <a:ea typeface="Arial" panose="020B0604020202020204" pitchFamily="34" charset="0"/>
              </a:rPr>
              <a:t>Tiantan</a:t>
            </a:r>
            <a:r>
              <a:rPr lang="en-US" sz="800" dirty="0">
                <a:solidFill>
                  <a:schemeClr val="bg1"/>
                </a:solidFill>
                <a:effectLst/>
                <a:latin typeface="Arial" panose="020B0604020202020204" pitchFamily="34" charset="0"/>
                <a:ea typeface="Arial" panose="020B0604020202020204" pitchFamily="34" charset="0"/>
              </a:rPr>
              <a:t> Hospital, Capital Medical University, Department of Neuroimmunology, Beijing, China</a:t>
            </a:r>
            <a:r>
              <a:rPr lang="en-US" sz="800" dirty="0">
                <a:solidFill>
                  <a:schemeClr val="bg1"/>
                </a:solidFill>
                <a:latin typeface="Arial" panose="020B0604020202020204" pitchFamily="34" charset="0"/>
                <a:ea typeface="Arial" panose="020B0604020202020204" pitchFamily="34" charset="0"/>
              </a:rPr>
              <a:t>, </a:t>
            </a:r>
            <a:r>
              <a:rPr lang="en-US" sz="800" baseline="30000" dirty="0">
                <a:solidFill>
                  <a:schemeClr val="bg1"/>
                </a:solidFill>
                <a:effectLst/>
                <a:latin typeface="Arial" panose="020B0604020202020204" pitchFamily="34" charset="0"/>
                <a:ea typeface="Arial" panose="020B0604020202020204" pitchFamily="34" charset="0"/>
              </a:rPr>
              <a:t>3 </a:t>
            </a:r>
            <a:r>
              <a:rPr lang="en-US" sz="800" dirty="0" err="1">
                <a:solidFill>
                  <a:schemeClr val="bg1"/>
                </a:solidFill>
                <a:effectLst/>
                <a:latin typeface="Arial" panose="020B0604020202020204" pitchFamily="34" charset="0"/>
                <a:ea typeface="Arial" panose="020B0604020202020204" pitchFamily="34" charset="0"/>
              </a:rPr>
              <a:t>Hongmian</a:t>
            </a:r>
            <a:r>
              <a:rPr lang="en-US" sz="800" dirty="0">
                <a:solidFill>
                  <a:schemeClr val="bg1"/>
                </a:solidFill>
                <a:effectLst/>
                <a:latin typeface="Arial" panose="020B0604020202020204" pitchFamily="34" charset="0"/>
                <a:ea typeface="Arial" panose="020B0604020202020204" pitchFamily="34" charset="0"/>
              </a:rPr>
              <a:t> Cancers and Rare Disorders Charity Foundation of Guangzhou , Beijing, China</a:t>
            </a:r>
          </a:p>
          <a:p>
            <a:pPr marL="0" marR="0" algn="ctr">
              <a:spcBef>
                <a:spcPts val="0"/>
              </a:spcBef>
              <a:spcAft>
                <a:spcPts val="0"/>
              </a:spcAft>
            </a:pPr>
            <a:r>
              <a:rPr lang="en-US" sz="800" baseline="30000" dirty="0">
                <a:solidFill>
                  <a:schemeClr val="bg1"/>
                </a:solidFill>
                <a:effectLst/>
                <a:latin typeface="Arial" panose="020B0604020202020204" pitchFamily="34" charset="0"/>
                <a:ea typeface="Arial" panose="020B0604020202020204" pitchFamily="34" charset="0"/>
              </a:rPr>
              <a:t>4 </a:t>
            </a:r>
            <a:r>
              <a:rPr lang="en-US" sz="800" dirty="0" err="1">
                <a:solidFill>
                  <a:schemeClr val="bg1"/>
                </a:solidFill>
                <a:effectLst/>
                <a:latin typeface="Arial" panose="020B0604020202020204" pitchFamily="34" charset="0"/>
                <a:ea typeface="Arial" panose="020B0604020202020204" pitchFamily="34" charset="0"/>
              </a:rPr>
              <a:t>Hongmian</a:t>
            </a:r>
            <a:r>
              <a:rPr lang="en-US" sz="800" dirty="0">
                <a:solidFill>
                  <a:schemeClr val="bg1"/>
                </a:solidFill>
                <a:effectLst/>
                <a:latin typeface="Arial" panose="020B0604020202020204" pitchFamily="34" charset="0"/>
                <a:ea typeface="Arial" panose="020B0604020202020204" pitchFamily="34" charset="0"/>
              </a:rPr>
              <a:t> Cancers and Rare Disorders Charity Foundation of Guangzhou, </a:t>
            </a:r>
            <a:r>
              <a:rPr lang="en-US" sz="800" dirty="0" err="1">
                <a:solidFill>
                  <a:schemeClr val="bg1"/>
                </a:solidFill>
                <a:effectLst/>
                <a:latin typeface="Arial" panose="020B0604020202020204" pitchFamily="34" charset="0"/>
                <a:ea typeface="Arial" panose="020B0604020202020204" pitchFamily="34" charset="0"/>
              </a:rPr>
              <a:t>Xiangyang</a:t>
            </a:r>
            <a:r>
              <a:rPr lang="en-US" sz="800" dirty="0">
                <a:solidFill>
                  <a:schemeClr val="bg1"/>
                </a:solidFill>
                <a:effectLst/>
                <a:latin typeface="Arial" panose="020B0604020202020204" pitchFamily="34" charset="0"/>
                <a:ea typeface="Arial" panose="020B0604020202020204" pitchFamily="34" charset="0"/>
              </a:rPr>
              <a:t>, China</a:t>
            </a:r>
            <a:r>
              <a:rPr lang="en-US" sz="800" dirty="0">
                <a:solidFill>
                  <a:schemeClr val="bg1"/>
                </a:solidFill>
                <a:latin typeface="Arial" panose="020B0604020202020204" pitchFamily="34" charset="0"/>
                <a:ea typeface="Arial" panose="020B0604020202020204" pitchFamily="34" charset="0"/>
              </a:rPr>
              <a:t>, </a:t>
            </a:r>
            <a:r>
              <a:rPr lang="en-US" sz="800" baseline="30000" dirty="0">
                <a:solidFill>
                  <a:schemeClr val="bg1"/>
                </a:solidFill>
                <a:effectLst/>
                <a:latin typeface="Arial" panose="020B0604020202020204" pitchFamily="34" charset="0"/>
                <a:ea typeface="Arial" panose="020B0604020202020204" pitchFamily="34" charset="0"/>
              </a:rPr>
              <a:t>5 </a:t>
            </a:r>
            <a:r>
              <a:rPr lang="en-US" sz="800" dirty="0" err="1">
                <a:solidFill>
                  <a:schemeClr val="bg1"/>
                </a:solidFill>
                <a:effectLst/>
                <a:latin typeface="Arial" panose="020B0604020202020204" pitchFamily="34" charset="0"/>
                <a:ea typeface="Arial" panose="020B0604020202020204" pitchFamily="34" charset="0"/>
              </a:rPr>
              <a:t>Nitte</a:t>
            </a:r>
            <a:r>
              <a:rPr lang="en-US" sz="800" dirty="0">
                <a:solidFill>
                  <a:schemeClr val="bg1"/>
                </a:solidFill>
                <a:effectLst/>
                <a:latin typeface="Arial" panose="020B0604020202020204" pitchFamily="34" charset="0"/>
                <a:ea typeface="Arial" panose="020B0604020202020204" pitchFamily="34" charset="0"/>
              </a:rPr>
              <a:t> University, Centre for Advanced Neurological Research, Mangalore, India</a:t>
            </a:r>
            <a:r>
              <a:rPr lang="en-US" sz="800" dirty="0">
                <a:solidFill>
                  <a:schemeClr val="bg1"/>
                </a:solidFill>
                <a:latin typeface="Arial" panose="020B0604020202020204" pitchFamily="34" charset="0"/>
                <a:ea typeface="Arial" panose="020B0604020202020204" pitchFamily="34" charset="0"/>
              </a:rPr>
              <a:t>, </a:t>
            </a:r>
            <a:r>
              <a:rPr lang="en-US" sz="800" baseline="30000" dirty="0">
                <a:solidFill>
                  <a:schemeClr val="bg1"/>
                </a:solidFill>
                <a:effectLst/>
                <a:latin typeface="Arial" panose="020B0604020202020204" pitchFamily="34" charset="0"/>
                <a:ea typeface="Arial" panose="020B0604020202020204" pitchFamily="34" charset="0"/>
              </a:rPr>
              <a:t>6 </a:t>
            </a:r>
            <a:r>
              <a:rPr lang="en-US" sz="800" dirty="0">
                <a:solidFill>
                  <a:schemeClr val="bg1"/>
                </a:solidFill>
                <a:effectLst/>
                <a:latin typeface="Arial" panose="020B0604020202020204" pitchFamily="34" charset="0"/>
                <a:ea typeface="Arial" panose="020B0604020202020204" pitchFamily="34" charset="0"/>
              </a:rPr>
              <a:t>CARE Institute of Neurological Sciences, Department of Neurology, Hyderabad, India</a:t>
            </a:r>
            <a:r>
              <a:rPr lang="en-US" sz="800" dirty="0">
                <a:solidFill>
                  <a:schemeClr val="bg1"/>
                </a:solidFill>
                <a:latin typeface="Arial" panose="020B0604020202020204" pitchFamily="34" charset="0"/>
                <a:ea typeface="Arial" panose="020B0604020202020204" pitchFamily="34" charset="0"/>
              </a:rPr>
              <a:t>, </a:t>
            </a:r>
            <a:r>
              <a:rPr lang="en-US" sz="800" baseline="30000" dirty="0">
                <a:solidFill>
                  <a:schemeClr val="bg1"/>
                </a:solidFill>
                <a:effectLst/>
                <a:latin typeface="Arial" panose="020B0604020202020204" pitchFamily="34" charset="0"/>
                <a:ea typeface="Arial" panose="020B0604020202020204" pitchFamily="34" charset="0"/>
              </a:rPr>
              <a:t>7 </a:t>
            </a:r>
            <a:r>
              <a:rPr lang="en-US" sz="800" dirty="0">
                <a:solidFill>
                  <a:schemeClr val="bg1"/>
                </a:solidFill>
                <a:effectLst/>
                <a:latin typeface="Arial" panose="020B0604020202020204" pitchFamily="34" charset="0"/>
                <a:ea typeface="Arial" panose="020B0604020202020204" pitchFamily="34" charset="0"/>
              </a:rPr>
              <a:t>Multiple Sclerosis Research Center, Neuroscience Institute, Tehran University of Medical Sciences, Tehran, Iran</a:t>
            </a:r>
            <a:r>
              <a:rPr lang="en-US" sz="800" dirty="0">
                <a:solidFill>
                  <a:schemeClr val="bg1"/>
                </a:solidFill>
                <a:latin typeface="Arial" panose="020B0604020202020204" pitchFamily="34" charset="0"/>
                <a:ea typeface="Arial" panose="020B0604020202020204" pitchFamily="34" charset="0"/>
              </a:rPr>
              <a:t>, </a:t>
            </a:r>
            <a:r>
              <a:rPr lang="en-US" sz="800" baseline="30000" dirty="0">
                <a:solidFill>
                  <a:schemeClr val="bg1"/>
                </a:solidFill>
                <a:effectLst/>
                <a:latin typeface="Arial" panose="020B0604020202020204" pitchFamily="34" charset="0"/>
                <a:ea typeface="Arial" panose="020B0604020202020204" pitchFamily="34" charset="0"/>
              </a:rPr>
              <a:t>8 </a:t>
            </a:r>
            <a:r>
              <a:rPr lang="en-US" sz="800" dirty="0">
                <a:solidFill>
                  <a:schemeClr val="bg1"/>
                </a:solidFill>
                <a:effectLst/>
                <a:latin typeface="Arial" panose="020B0604020202020204" pitchFamily="34" charset="0"/>
                <a:ea typeface="Arial" panose="020B0604020202020204" pitchFamily="34" charset="0"/>
              </a:rPr>
              <a:t>Instituto Nacional de </a:t>
            </a:r>
            <a:r>
              <a:rPr lang="en-US" sz="800" dirty="0" err="1">
                <a:solidFill>
                  <a:schemeClr val="bg1"/>
                </a:solidFill>
                <a:effectLst/>
                <a:latin typeface="Arial" panose="020B0604020202020204" pitchFamily="34" charset="0"/>
                <a:ea typeface="Arial" panose="020B0604020202020204" pitchFamily="34" charset="0"/>
              </a:rPr>
              <a:t>Neurología</a:t>
            </a:r>
            <a:r>
              <a:rPr lang="en-US" sz="800" dirty="0">
                <a:solidFill>
                  <a:schemeClr val="bg1"/>
                </a:solidFill>
                <a:effectLst/>
                <a:latin typeface="Arial" panose="020B0604020202020204" pitchFamily="34" charset="0"/>
                <a:ea typeface="Arial" panose="020B0604020202020204" pitchFamily="34" charset="0"/>
              </a:rPr>
              <a:t> y </a:t>
            </a:r>
            <a:r>
              <a:rPr lang="en-US" sz="800" dirty="0" err="1">
                <a:solidFill>
                  <a:schemeClr val="bg1"/>
                </a:solidFill>
                <a:effectLst/>
                <a:latin typeface="Arial" panose="020B0604020202020204" pitchFamily="34" charset="0"/>
                <a:ea typeface="Arial" panose="020B0604020202020204" pitchFamily="34" charset="0"/>
              </a:rPr>
              <a:t>Neurocirugía</a:t>
            </a:r>
            <a:r>
              <a:rPr lang="en-US" sz="800" dirty="0">
                <a:solidFill>
                  <a:schemeClr val="bg1"/>
                </a:solidFill>
                <a:effectLst/>
                <a:latin typeface="Arial" panose="020B0604020202020204" pitchFamily="34" charset="0"/>
                <a:ea typeface="Arial" panose="020B0604020202020204" pitchFamily="34" charset="0"/>
              </a:rPr>
              <a:t>, Department of Neuroimmunology, Mexico City, Mexico</a:t>
            </a:r>
            <a:r>
              <a:rPr lang="en-US" sz="800" dirty="0">
                <a:solidFill>
                  <a:schemeClr val="bg1"/>
                </a:solidFill>
                <a:latin typeface="Arial" panose="020B0604020202020204" pitchFamily="34" charset="0"/>
                <a:ea typeface="Arial" panose="020B0604020202020204" pitchFamily="34" charset="0"/>
              </a:rPr>
              <a:t>, </a:t>
            </a:r>
            <a:r>
              <a:rPr lang="en-US" sz="800" baseline="30000" dirty="0">
                <a:solidFill>
                  <a:schemeClr val="bg1"/>
                </a:solidFill>
                <a:effectLst/>
                <a:latin typeface="Arial" panose="020B0604020202020204" pitchFamily="34" charset="0"/>
                <a:ea typeface="Arial" panose="020B0604020202020204" pitchFamily="34" charset="0"/>
              </a:rPr>
              <a:t>9 </a:t>
            </a:r>
            <a:r>
              <a:rPr lang="en-US" sz="800" dirty="0" err="1">
                <a:solidFill>
                  <a:schemeClr val="bg1"/>
                </a:solidFill>
                <a:effectLst/>
                <a:latin typeface="Arial" panose="020B0604020202020204" pitchFamily="34" charset="0"/>
                <a:ea typeface="Arial" panose="020B0604020202020204" pitchFamily="34" charset="0"/>
              </a:rPr>
              <a:t>Universidade</a:t>
            </a:r>
            <a:r>
              <a:rPr lang="en-US" sz="800" dirty="0">
                <a:solidFill>
                  <a:schemeClr val="bg1"/>
                </a:solidFill>
                <a:effectLst/>
                <a:latin typeface="Arial" panose="020B0604020202020204" pitchFamily="34" charset="0"/>
                <a:ea typeface="Arial" panose="020B0604020202020204" pitchFamily="34" charset="0"/>
              </a:rPr>
              <a:t> Federal de Sao Paulo, Department of Neurology, </a:t>
            </a:r>
            <a:r>
              <a:rPr lang="en-US" sz="800" dirty="0" err="1">
                <a:solidFill>
                  <a:schemeClr val="bg1"/>
                </a:solidFill>
                <a:effectLst/>
                <a:latin typeface="Arial" panose="020B0604020202020204" pitchFamily="34" charset="0"/>
                <a:ea typeface="Arial" panose="020B0604020202020204" pitchFamily="34" charset="0"/>
              </a:rPr>
              <a:t>São</a:t>
            </a:r>
            <a:r>
              <a:rPr lang="en-US" sz="800" dirty="0">
                <a:solidFill>
                  <a:schemeClr val="bg1"/>
                </a:solidFill>
                <a:effectLst/>
                <a:latin typeface="Arial" panose="020B0604020202020204" pitchFamily="34" charset="0"/>
                <a:ea typeface="Arial" panose="020B0604020202020204" pitchFamily="34" charset="0"/>
              </a:rPr>
              <a:t> Paulo, Brazil</a:t>
            </a:r>
            <a:r>
              <a:rPr lang="en-US" sz="800" dirty="0">
                <a:solidFill>
                  <a:schemeClr val="bg1"/>
                </a:solidFill>
                <a:latin typeface="Arial" panose="020B0604020202020204" pitchFamily="34" charset="0"/>
                <a:ea typeface="Arial" panose="020B0604020202020204" pitchFamily="34" charset="0"/>
              </a:rPr>
              <a:t>, </a:t>
            </a:r>
            <a:r>
              <a:rPr lang="en-US" sz="800" baseline="30000" dirty="0">
                <a:solidFill>
                  <a:schemeClr val="bg1"/>
                </a:solidFill>
                <a:effectLst/>
                <a:latin typeface="Arial" panose="020B0604020202020204" pitchFamily="34" charset="0"/>
                <a:ea typeface="Arial" panose="020B0604020202020204" pitchFamily="34" charset="0"/>
              </a:rPr>
              <a:t>10 </a:t>
            </a:r>
            <a:r>
              <a:rPr lang="en-US" sz="800" dirty="0">
                <a:solidFill>
                  <a:schemeClr val="bg1"/>
                </a:solidFill>
                <a:effectLst/>
                <a:latin typeface="Arial" panose="020B0604020202020204" pitchFamily="34" charset="0"/>
                <a:ea typeface="Arial" panose="020B0604020202020204" pitchFamily="34" charset="0"/>
              </a:rPr>
              <a:t>Kuala Lumpur Hospital, Neurology, Kuala Lumpur, Malaysia, </a:t>
            </a:r>
            <a:r>
              <a:rPr lang="en-US" sz="800" baseline="30000" dirty="0">
                <a:solidFill>
                  <a:schemeClr val="bg1"/>
                </a:solidFill>
                <a:effectLst/>
                <a:latin typeface="Arial" panose="020B0604020202020204" pitchFamily="34" charset="0"/>
                <a:ea typeface="Arial" panose="020B0604020202020204" pitchFamily="34" charset="0"/>
              </a:rPr>
              <a:t>11 </a:t>
            </a:r>
            <a:r>
              <a:rPr lang="en-US" sz="800" dirty="0">
                <a:solidFill>
                  <a:schemeClr val="bg1"/>
                </a:solidFill>
                <a:effectLst/>
                <a:latin typeface="Arial" panose="020B0604020202020204" pitchFamily="34" charset="0"/>
                <a:ea typeface="Arial" panose="020B0604020202020204" pitchFamily="34" charset="0"/>
              </a:rPr>
              <a:t>Kuala Lumpur Hospital, Clinical Research Centre, Kuala Lumpur, Malaysia</a:t>
            </a:r>
            <a:r>
              <a:rPr lang="en-US" sz="800" dirty="0">
                <a:solidFill>
                  <a:schemeClr val="bg1"/>
                </a:solidFill>
                <a:latin typeface="Arial" panose="020B0604020202020204" pitchFamily="34" charset="0"/>
                <a:ea typeface="Arial" panose="020B0604020202020204" pitchFamily="34" charset="0"/>
              </a:rPr>
              <a:t>, </a:t>
            </a:r>
            <a:r>
              <a:rPr lang="en-US" sz="800" baseline="30000" dirty="0">
                <a:solidFill>
                  <a:schemeClr val="bg1"/>
                </a:solidFill>
                <a:effectLst/>
                <a:latin typeface="Arial" panose="020B0604020202020204" pitchFamily="34" charset="0"/>
                <a:ea typeface="Arial" panose="020B0604020202020204" pitchFamily="34" charset="0"/>
              </a:rPr>
              <a:t>12 </a:t>
            </a:r>
            <a:r>
              <a:rPr lang="en-US" sz="800" dirty="0">
                <a:solidFill>
                  <a:schemeClr val="bg1"/>
                </a:solidFill>
                <a:effectLst/>
                <a:latin typeface="Arial" panose="020B0604020202020204" pitchFamily="34" charset="0"/>
                <a:ea typeface="Arial" panose="020B0604020202020204" pitchFamily="34" charset="0"/>
              </a:rPr>
              <a:t>School of Medicine, Faculty of Health and Medical Sciences, Taylor's University, Kuala Lumpur, Malaysia</a:t>
            </a:r>
            <a:r>
              <a:rPr lang="en-US" sz="800" dirty="0">
                <a:solidFill>
                  <a:schemeClr val="bg1"/>
                </a:solidFill>
                <a:latin typeface="Arial" panose="020B0604020202020204" pitchFamily="34" charset="0"/>
                <a:ea typeface="Arial" panose="020B0604020202020204" pitchFamily="34" charset="0"/>
              </a:rPr>
              <a:t>, </a:t>
            </a:r>
            <a:r>
              <a:rPr lang="en-US" sz="800" baseline="30000" dirty="0">
                <a:solidFill>
                  <a:schemeClr val="bg1"/>
                </a:solidFill>
                <a:effectLst/>
                <a:latin typeface="Arial" panose="020B0604020202020204" pitchFamily="34" charset="0"/>
                <a:ea typeface="Arial" panose="020B0604020202020204" pitchFamily="34" charset="0"/>
              </a:rPr>
              <a:t>13 </a:t>
            </a:r>
            <a:r>
              <a:rPr lang="en-US" sz="800" dirty="0">
                <a:solidFill>
                  <a:schemeClr val="bg1"/>
                </a:solidFill>
                <a:effectLst/>
                <a:latin typeface="Arial" panose="020B0604020202020204" pitchFamily="34" charset="0"/>
                <a:ea typeface="Arial" panose="020B0604020202020204" pitchFamily="34" charset="0"/>
              </a:rPr>
              <a:t>Division of Neurology, Department of Medicine, Faculty of Medicine Siriraj Hospital, Mahidol University, Bangkok, Thailand</a:t>
            </a:r>
            <a:r>
              <a:rPr lang="en-US" sz="800" dirty="0">
                <a:solidFill>
                  <a:schemeClr val="bg1"/>
                </a:solidFill>
                <a:latin typeface="Arial" panose="020B0604020202020204" pitchFamily="34" charset="0"/>
                <a:ea typeface="Arial" panose="020B0604020202020204" pitchFamily="34" charset="0"/>
              </a:rPr>
              <a:t>, </a:t>
            </a:r>
            <a:r>
              <a:rPr lang="en-US" sz="800" baseline="30000" dirty="0">
                <a:solidFill>
                  <a:schemeClr val="bg1"/>
                </a:solidFill>
                <a:effectLst/>
                <a:latin typeface="Arial" panose="020B0604020202020204" pitchFamily="34" charset="0"/>
                <a:ea typeface="Arial" panose="020B0604020202020204" pitchFamily="34" charset="0"/>
              </a:rPr>
              <a:t>14 </a:t>
            </a:r>
            <a:r>
              <a:rPr lang="en-US" sz="800" dirty="0" err="1">
                <a:solidFill>
                  <a:schemeClr val="bg1"/>
                </a:solidFill>
                <a:effectLst/>
                <a:latin typeface="Arial" panose="020B0604020202020204" pitchFamily="34" charset="0"/>
                <a:ea typeface="Arial" panose="020B0604020202020204" pitchFamily="34" charset="0"/>
              </a:rPr>
              <a:t>Fundación</a:t>
            </a:r>
            <a:r>
              <a:rPr lang="en-US" sz="800" dirty="0">
                <a:solidFill>
                  <a:schemeClr val="bg1"/>
                </a:solidFill>
                <a:effectLst/>
                <a:latin typeface="Arial" panose="020B0604020202020204" pitchFamily="34" charset="0"/>
                <a:ea typeface="Arial" panose="020B0604020202020204" pitchFamily="34" charset="0"/>
              </a:rPr>
              <a:t> Santa Fe de Bogotá, Neurology, Bogotá, Colombia</a:t>
            </a:r>
            <a:r>
              <a:rPr lang="en-US" sz="800" dirty="0">
                <a:solidFill>
                  <a:schemeClr val="bg1"/>
                </a:solidFill>
                <a:latin typeface="Arial" panose="020B0604020202020204" pitchFamily="34" charset="0"/>
                <a:ea typeface="Arial" panose="020B0604020202020204" pitchFamily="34" charset="0"/>
              </a:rPr>
              <a:t>, </a:t>
            </a:r>
            <a:r>
              <a:rPr lang="en-US" sz="800" baseline="30000" dirty="0">
                <a:solidFill>
                  <a:schemeClr val="bg1"/>
                </a:solidFill>
                <a:effectLst/>
                <a:latin typeface="Arial" panose="020B0604020202020204" pitchFamily="34" charset="0"/>
                <a:ea typeface="Arial" panose="020B0604020202020204" pitchFamily="34" charset="0"/>
              </a:rPr>
              <a:t>15 </a:t>
            </a:r>
            <a:r>
              <a:rPr lang="en-US" sz="800" dirty="0">
                <a:solidFill>
                  <a:schemeClr val="bg1"/>
                </a:solidFill>
                <a:effectLst/>
                <a:latin typeface="Arial" panose="020B0604020202020204" pitchFamily="34" charset="0"/>
                <a:ea typeface="Arial" panose="020B0604020202020204" pitchFamily="34" charset="0"/>
              </a:rPr>
              <a:t>School of Medicine, Universidad de </a:t>
            </a:r>
            <a:r>
              <a:rPr lang="en-US" sz="800" dirty="0" err="1">
                <a:solidFill>
                  <a:schemeClr val="bg1"/>
                </a:solidFill>
                <a:effectLst/>
                <a:latin typeface="Arial" panose="020B0604020202020204" pitchFamily="34" charset="0"/>
                <a:ea typeface="Arial" panose="020B0604020202020204" pitchFamily="34" charset="0"/>
              </a:rPr>
              <a:t>los</a:t>
            </a:r>
            <a:r>
              <a:rPr lang="en-US" sz="800" dirty="0">
                <a:solidFill>
                  <a:schemeClr val="bg1"/>
                </a:solidFill>
                <a:effectLst/>
                <a:latin typeface="Arial" panose="020B0604020202020204" pitchFamily="34" charset="0"/>
                <a:ea typeface="Arial" panose="020B0604020202020204" pitchFamily="34" charset="0"/>
              </a:rPr>
              <a:t> Andes, Bogotá, Colombia, </a:t>
            </a:r>
            <a:r>
              <a:rPr lang="en-US" sz="800" baseline="30000" dirty="0">
                <a:solidFill>
                  <a:schemeClr val="bg1"/>
                </a:solidFill>
                <a:effectLst/>
                <a:latin typeface="Arial" panose="020B0604020202020204" pitchFamily="34" charset="0"/>
                <a:ea typeface="Arial" panose="020B0604020202020204" pitchFamily="34" charset="0"/>
              </a:rPr>
              <a:t>16 </a:t>
            </a:r>
            <a:r>
              <a:rPr lang="en-US" sz="800" dirty="0" err="1">
                <a:solidFill>
                  <a:schemeClr val="bg1"/>
                </a:solidFill>
                <a:effectLst/>
                <a:latin typeface="Arial" panose="020B0604020202020204" pitchFamily="34" charset="0"/>
                <a:ea typeface="Arial" panose="020B0604020202020204" pitchFamily="34" charset="0"/>
              </a:rPr>
              <a:t>Blizard</a:t>
            </a:r>
            <a:r>
              <a:rPr lang="en-US" sz="800" dirty="0">
                <a:solidFill>
                  <a:schemeClr val="bg1"/>
                </a:solidFill>
                <a:effectLst/>
                <a:latin typeface="Arial" panose="020B0604020202020204" pitchFamily="34" charset="0"/>
                <a:ea typeface="Arial" panose="020B0604020202020204" pitchFamily="34" charset="0"/>
              </a:rPr>
              <a:t> Institute, Barts and The London School of Medicine and Dentistry, Queen Mary University of London, London, United Kingdom</a:t>
            </a:r>
            <a:r>
              <a:rPr lang="en-US" sz="800" dirty="0">
                <a:solidFill>
                  <a:schemeClr val="bg1"/>
                </a:solidFill>
                <a:latin typeface="Arial" panose="020B0604020202020204" pitchFamily="34" charset="0"/>
                <a:ea typeface="Arial" panose="020B0604020202020204" pitchFamily="34" charset="0"/>
              </a:rPr>
              <a:t>, </a:t>
            </a:r>
            <a:r>
              <a:rPr lang="en-US" sz="800" baseline="30000" dirty="0">
                <a:solidFill>
                  <a:schemeClr val="bg1"/>
                </a:solidFill>
                <a:effectLst/>
                <a:latin typeface="Arial" panose="020B0604020202020204" pitchFamily="34" charset="0"/>
                <a:ea typeface="Arial" panose="020B0604020202020204" pitchFamily="34" charset="0"/>
              </a:rPr>
              <a:t>17 </a:t>
            </a:r>
            <a:r>
              <a:rPr lang="en-US" sz="800" dirty="0">
                <a:solidFill>
                  <a:schemeClr val="bg1"/>
                </a:solidFill>
                <a:effectLst/>
                <a:latin typeface="Arial" panose="020B0604020202020204" pitchFamily="34" charset="0"/>
                <a:ea typeface="Arial" panose="020B0604020202020204" pitchFamily="34" charset="0"/>
              </a:rPr>
              <a:t>School of Medicine, Universidad El Bosque, Bogotá, Colombia</a:t>
            </a:r>
            <a:r>
              <a:rPr lang="en-US" sz="800" dirty="0">
                <a:solidFill>
                  <a:schemeClr val="bg1"/>
                </a:solidFill>
                <a:latin typeface="Arial" panose="020B0604020202020204" pitchFamily="34" charset="0"/>
                <a:ea typeface="Arial" panose="020B0604020202020204" pitchFamily="34" charset="0"/>
              </a:rPr>
              <a:t>, </a:t>
            </a:r>
            <a:r>
              <a:rPr lang="en-US" sz="800" baseline="30000" dirty="0">
                <a:solidFill>
                  <a:schemeClr val="bg1"/>
                </a:solidFill>
                <a:effectLst/>
                <a:latin typeface="Arial" panose="020B0604020202020204" pitchFamily="34" charset="0"/>
                <a:ea typeface="Arial" panose="020B0604020202020204" pitchFamily="34" charset="0"/>
              </a:rPr>
              <a:t>18 </a:t>
            </a:r>
            <a:r>
              <a:rPr lang="en-US" sz="800" dirty="0">
                <a:solidFill>
                  <a:schemeClr val="bg1"/>
                </a:solidFill>
                <a:effectLst/>
                <a:latin typeface="Arial" panose="020B0604020202020204" pitchFamily="34" charset="0"/>
                <a:ea typeface="Arial" panose="020B0604020202020204" pitchFamily="34" charset="0"/>
              </a:rPr>
              <a:t>Hospital Padre </a:t>
            </a:r>
            <a:r>
              <a:rPr lang="en-US" sz="800" dirty="0" err="1">
                <a:solidFill>
                  <a:schemeClr val="bg1"/>
                </a:solidFill>
                <a:effectLst/>
                <a:latin typeface="Arial" panose="020B0604020202020204" pitchFamily="34" charset="0"/>
                <a:ea typeface="Arial" panose="020B0604020202020204" pitchFamily="34" charset="0"/>
              </a:rPr>
              <a:t>Billini</a:t>
            </a:r>
            <a:r>
              <a:rPr lang="en-US" sz="800" dirty="0">
                <a:solidFill>
                  <a:schemeClr val="bg1"/>
                </a:solidFill>
                <a:effectLst/>
                <a:latin typeface="Arial" panose="020B0604020202020204" pitchFamily="34" charset="0"/>
                <a:ea typeface="Arial" panose="020B0604020202020204" pitchFamily="34" charset="0"/>
              </a:rPr>
              <a:t>, Neurology, Santo Domingo, Dominican Republic</a:t>
            </a:r>
            <a:r>
              <a:rPr lang="en-US" sz="800" dirty="0">
                <a:solidFill>
                  <a:schemeClr val="bg1"/>
                </a:solidFill>
                <a:latin typeface="Arial" panose="020B0604020202020204" pitchFamily="34" charset="0"/>
                <a:ea typeface="Arial" panose="020B0604020202020204" pitchFamily="34" charset="0"/>
              </a:rPr>
              <a:t>, </a:t>
            </a:r>
            <a:r>
              <a:rPr lang="en-US" sz="800" baseline="30000" dirty="0">
                <a:solidFill>
                  <a:schemeClr val="bg1"/>
                </a:solidFill>
                <a:effectLst/>
                <a:latin typeface="Arial" panose="020B0604020202020204" pitchFamily="34" charset="0"/>
                <a:ea typeface="Arial" panose="020B0604020202020204" pitchFamily="34" charset="0"/>
              </a:rPr>
              <a:t>19 </a:t>
            </a:r>
            <a:r>
              <a:rPr lang="en-US" sz="800" dirty="0">
                <a:solidFill>
                  <a:schemeClr val="bg1"/>
                </a:solidFill>
                <a:effectLst/>
                <a:latin typeface="Arial" panose="020B0604020202020204" pitchFamily="34" charset="0"/>
                <a:ea typeface="Arial" panose="020B0604020202020204" pitchFamily="34" charset="0"/>
              </a:rPr>
              <a:t>Hospital </a:t>
            </a:r>
            <a:r>
              <a:rPr lang="en-US" sz="800" dirty="0" err="1">
                <a:solidFill>
                  <a:schemeClr val="bg1"/>
                </a:solidFill>
                <a:effectLst/>
                <a:latin typeface="Arial" panose="020B0604020202020204" pitchFamily="34" charset="0"/>
                <a:ea typeface="Arial" panose="020B0604020202020204" pitchFamily="34" charset="0"/>
              </a:rPr>
              <a:t>Clinico</a:t>
            </a:r>
            <a:r>
              <a:rPr lang="en-US" sz="800" dirty="0">
                <a:solidFill>
                  <a:schemeClr val="bg1"/>
                </a:solidFill>
                <a:effectLst/>
                <a:latin typeface="Arial" panose="020B0604020202020204" pitchFamily="34" charset="0"/>
                <a:ea typeface="Arial" panose="020B0604020202020204" pitchFamily="34" charset="0"/>
              </a:rPr>
              <a:t> , Neurology, Maracaibo, Venezuela</a:t>
            </a:r>
            <a:r>
              <a:rPr lang="en-US" sz="800" dirty="0">
                <a:solidFill>
                  <a:schemeClr val="bg1"/>
                </a:solidFill>
                <a:latin typeface="Arial" panose="020B0604020202020204" pitchFamily="34" charset="0"/>
                <a:ea typeface="Arial" panose="020B0604020202020204" pitchFamily="34" charset="0"/>
              </a:rPr>
              <a:t>, </a:t>
            </a:r>
            <a:r>
              <a:rPr lang="en-US" sz="800" baseline="30000" dirty="0">
                <a:solidFill>
                  <a:schemeClr val="bg1"/>
                </a:solidFill>
                <a:effectLst/>
                <a:latin typeface="Arial" panose="020B0604020202020204" pitchFamily="34" charset="0"/>
                <a:ea typeface="Arial" panose="020B0604020202020204" pitchFamily="34" charset="0"/>
              </a:rPr>
              <a:t>20 </a:t>
            </a:r>
            <a:r>
              <a:rPr lang="en-US" sz="800" dirty="0">
                <a:solidFill>
                  <a:schemeClr val="bg1"/>
                </a:solidFill>
                <a:effectLst/>
                <a:latin typeface="Arial" panose="020B0604020202020204" pitchFamily="34" charset="0"/>
                <a:ea typeface="Arial" panose="020B0604020202020204" pitchFamily="34" charset="0"/>
              </a:rPr>
              <a:t>CHET, Department of Neurology, Valencia, Venezuela</a:t>
            </a:r>
            <a:r>
              <a:rPr lang="en-US" sz="800" dirty="0">
                <a:solidFill>
                  <a:schemeClr val="bg1"/>
                </a:solidFill>
                <a:latin typeface="Arial" panose="020B0604020202020204" pitchFamily="34" charset="0"/>
                <a:ea typeface="Arial" panose="020B0604020202020204" pitchFamily="34" charset="0"/>
              </a:rPr>
              <a:t>, </a:t>
            </a:r>
            <a:r>
              <a:rPr lang="en-US" sz="800" baseline="30000" dirty="0">
                <a:solidFill>
                  <a:schemeClr val="bg1"/>
                </a:solidFill>
                <a:effectLst/>
                <a:latin typeface="Arial" panose="020B0604020202020204" pitchFamily="34" charset="0"/>
                <a:ea typeface="Arial" panose="020B0604020202020204" pitchFamily="34" charset="0"/>
              </a:rPr>
              <a:t>21 </a:t>
            </a:r>
            <a:r>
              <a:rPr lang="en-US" sz="800" dirty="0">
                <a:solidFill>
                  <a:schemeClr val="bg1"/>
                </a:solidFill>
                <a:effectLst/>
                <a:latin typeface="Arial" panose="020B0604020202020204" pitchFamily="34" charset="0"/>
                <a:ea typeface="Arial" panose="020B0604020202020204" pitchFamily="34" charset="0"/>
              </a:rPr>
              <a:t>Hospital Universitario, Neurology, Maracaibo, Venezuela</a:t>
            </a:r>
            <a:r>
              <a:rPr lang="en-US" sz="800" dirty="0">
                <a:solidFill>
                  <a:schemeClr val="bg1"/>
                </a:solidFill>
                <a:latin typeface="Arial" panose="020B0604020202020204" pitchFamily="34" charset="0"/>
                <a:ea typeface="Arial" panose="020B0604020202020204" pitchFamily="34" charset="0"/>
              </a:rPr>
              <a:t>, </a:t>
            </a:r>
            <a:r>
              <a:rPr lang="en-US" sz="800" baseline="30000" dirty="0">
                <a:solidFill>
                  <a:schemeClr val="bg1"/>
                </a:solidFill>
                <a:effectLst/>
                <a:latin typeface="Arial" panose="020B0604020202020204" pitchFamily="34" charset="0"/>
                <a:ea typeface="Arial" panose="020B0604020202020204" pitchFamily="34" charset="0"/>
              </a:rPr>
              <a:t>22 </a:t>
            </a:r>
            <a:r>
              <a:rPr lang="en-US" sz="800" dirty="0">
                <a:solidFill>
                  <a:schemeClr val="bg1"/>
                </a:solidFill>
                <a:effectLst/>
                <a:latin typeface="Arial" panose="020B0604020202020204" pitchFamily="34" charset="0"/>
                <a:ea typeface="Arial" panose="020B0604020202020204" pitchFamily="34" charset="0"/>
              </a:rPr>
              <a:t>Cairo University, Neurology, Cairo, Egypt</a:t>
            </a:r>
            <a:r>
              <a:rPr lang="en-US" sz="800" dirty="0">
                <a:solidFill>
                  <a:schemeClr val="bg1"/>
                </a:solidFill>
                <a:latin typeface="Arial" panose="020B0604020202020204" pitchFamily="34" charset="0"/>
                <a:ea typeface="Arial" panose="020B0604020202020204" pitchFamily="34" charset="0"/>
              </a:rPr>
              <a:t>, </a:t>
            </a:r>
            <a:r>
              <a:rPr lang="en-US" sz="800" baseline="30000" dirty="0">
                <a:solidFill>
                  <a:schemeClr val="bg1"/>
                </a:solidFill>
                <a:effectLst/>
                <a:latin typeface="Arial" panose="020B0604020202020204" pitchFamily="34" charset="0"/>
                <a:ea typeface="Arial" panose="020B0604020202020204" pitchFamily="34" charset="0"/>
              </a:rPr>
              <a:t>23 </a:t>
            </a:r>
            <a:r>
              <a:rPr lang="en-US" sz="800" dirty="0">
                <a:solidFill>
                  <a:schemeClr val="bg1"/>
                </a:solidFill>
                <a:effectLst/>
                <a:latin typeface="Arial" panose="020B0604020202020204" pitchFamily="34" charset="0"/>
                <a:ea typeface="Arial" panose="020B0604020202020204" pitchFamily="34" charset="0"/>
              </a:rPr>
              <a:t>Hospital Universitario de CEMIC, Neurology, Buenos Aires, Argentina</a:t>
            </a:r>
            <a:r>
              <a:rPr lang="en-US" sz="800" dirty="0">
                <a:solidFill>
                  <a:schemeClr val="bg1"/>
                </a:solidFill>
                <a:latin typeface="Arial" panose="020B0604020202020204" pitchFamily="34" charset="0"/>
                <a:ea typeface="Arial" panose="020B0604020202020204" pitchFamily="34" charset="0"/>
              </a:rPr>
              <a:t>, </a:t>
            </a:r>
            <a:r>
              <a:rPr lang="en-US" sz="800" baseline="30000" dirty="0">
                <a:solidFill>
                  <a:schemeClr val="bg1"/>
                </a:solidFill>
                <a:effectLst/>
                <a:latin typeface="Arial" panose="020B0604020202020204" pitchFamily="34" charset="0"/>
                <a:ea typeface="Arial" panose="020B0604020202020204" pitchFamily="34" charset="0"/>
              </a:rPr>
              <a:t>24 </a:t>
            </a:r>
            <a:r>
              <a:rPr lang="en-US" sz="800" dirty="0">
                <a:solidFill>
                  <a:schemeClr val="bg1"/>
                </a:solidFill>
                <a:effectLst/>
                <a:latin typeface="Arial" panose="020B0604020202020204" pitchFamily="34" charset="0"/>
                <a:ea typeface="Arial" panose="020B0604020202020204" pitchFamily="34" charset="0"/>
              </a:rPr>
              <a:t>Centro de </a:t>
            </a:r>
            <a:r>
              <a:rPr lang="en-US" sz="800" dirty="0" err="1">
                <a:solidFill>
                  <a:schemeClr val="bg1"/>
                </a:solidFill>
                <a:effectLst/>
                <a:latin typeface="Arial" panose="020B0604020202020204" pitchFamily="34" charset="0"/>
                <a:ea typeface="Arial" panose="020B0604020202020204" pitchFamily="34" charset="0"/>
              </a:rPr>
              <a:t>Esclerosis</a:t>
            </a:r>
            <a:r>
              <a:rPr lang="en-US" sz="800" dirty="0">
                <a:solidFill>
                  <a:schemeClr val="bg1"/>
                </a:solidFill>
                <a:effectLst/>
                <a:latin typeface="Arial" panose="020B0604020202020204" pitchFamily="34" charset="0"/>
                <a:ea typeface="Arial" panose="020B0604020202020204" pitchFamily="34" charset="0"/>
              </a:rPr>
              <a:t> Multiple de Buenos Aires, Multiple Sclerosis, Buenos Aires, Argentina</a:t>
            </a:r>
            <a:r>
              <a:rPr lang="en-US" sz="800" dirty="0">
                <a:solidFill>
                  <a:schemeClr val="bg1"/>
                </a:solidFill>
                <a:latin typeface="Arial" panose="020B0604020202020204" pitchFamily="34" charset="0"/>
                <a:ea typeface="Arial" panose="020B0604020202020204" pitchFamily="34" charset="0"/>
              </a:rPr>
              <a:t>, </a:t>
            </a:r>
            <a:r>
              <a:rPr lang="en-US" sz="800" baseline="30000" dirty="0">
                <a:solidFill>
                  <a:schemeClr val="bg1"/>
                </a:solidFill>
                <a:effectLst/>
                <a:latin typeface="Arial" panose="020B0604020202020204" pitchFamily="34" charset="0"/>
                <a:ea typeface="Arial" panose="020B0604020202020204" pitchFamily="34" charset="0"/>
              </a:rPr>
              <a:t>25 </a:t>
            </a:r>
            <a:r>
              <a:rPr lang="en-US" sz="800" dirty="0">
                <a:solidFill>
                  <a:schemeClr val="bg1"/>
                </a:solidFill>
                <a:effectLst/>
                <a:latin typeface="Arial" panose="020B0604020202020204" pitchFamily="34" charset="0"/>
                <a:ea typeface="Arial" panose="020B0604020202020204" pitchFamily="34" charset="0"/>
              </a:rPr>
              <a:t>Istanbul University </a:t>
            </a:r>
            <a:r>
              <a:rPr lang="en-US" sz="800" dirty="0" err="1">
                <a:solidFill>
                  <a:schemeClr val="bg1"/>
                </a:solidFill>
                <a:effectLst/>
                <a:latin typeface="Arial" panose="020B0604020202020204" pitchFamily="34" charset="0"/>
                <a:ea typeface="Arial" panose="020B0604020202020204" pitchFamily="34" charset="0"/>
              </a:rPr>
              <a:t>Cerrahpasa-Cerrahpasa</a:t>
            </a:r>
            <a:r>
              <a:rPr lang="en-US" sz="800" dirty="0">
                <a:solidFill>
                  <a:schemeClr val="bg1"/>
                </a:solidFill>
                <a:effectLst/>
                <a:latin typeface="Arial" panose="020B0604020202020204" pitchFamily="34" charset="0"/>
                <a:ea typeface="Arial" panose="020B0604020202020204" pitchFamily="34" charset="0"/>
              </a:rPr>
              <a:t> School of Medicine, Neurology, Istanbul, Turkey</a:t>
            </a:r>
            <a:r>
              <a:rPr lang="en-US" sz="800" dirty="0">
                <a:solidFill>
                  <a:schemeClr val="bg1"/>
                </a:solidFill>
                <a:latin typeface="Arial" panose="020B0604020202020204" pitchFamily="34" charset="0"/>
                <a:ea typeface="Arial" panose="020B0604020202020204" pitchFamily="34" charset="0"/>
              </a:rPr>
              <a:t>, </a:t>
            </a:r>
            <a:r>
              <a:rPr lang="en-US" sz="800" baseline="30000" dirty="0">
                <a:solidFill>
                  <a:schemeClr val="bg1"/>
                </a:solidFill>
                <a:effectLst/>
                <a:latin typeface="Arial" panose="020B0604020202020204" pitchFamily="34" charset="0"/>
                <a:ea typeface="Arial" panose="020B0604020202020204" pitchFamily="34" charset="0"/>
              </a:rPr>
              <a:t>26 </a:t>
            </a:r>
            <a:r>
              <a:rPr lang="en-US" sz="800" dirty="0">
                <a:solidFill>
                  <a:schemeClr val="bg1"/>
                </a:solidFill>
                <a:effectLst/>
                <a:latin typeface="Arial" panose="020B0604020202020204" pitchFamily="34" charset="0"/>
                <a:ea typeface="Arial" panose="020B0604020202020204" pitchFamily="34" charset="0"/>
              </a:rPr>
              <a:t>National Neuroscience Institute, Department of Neurology, Singapore, Singapore</a:t>
            </a:r>
            <a:r>
              <a:rPr lang="en-US" sz="800" dirty="0">
                <a:solidFill>
                  <a:schemeClr val="bg1"/>
                </a:solidFill>
                <a:latin typeface="Arial" panose="020B0604020202020204" pitchFamily="34" charset="0"/>
                <a:ea typeface="Arial" panose="020B0604020202020204" pitchFamily="34" charset="0"/>
              </a:rPr>
              <a:t>, </a:t>
            </a:r>
            <a:r>
              <a:rPr lang="en-US" sz="800" baseline="30000" dirty="0">
                <a:solidFill>
                  <a:schemeClr val="bg1"/>
                </a:solidFill>
                <a:effectLst/>
                <a:latin typeface="Arial" panose="020B0604020202020204" pitchFamily="34" charset="0"/>
                <a:ea typeface="Arial" panose="020B0604020202020204" pitchFamily="34" charset="0"/>
              </a:rPr>
              <a:t>27 </a:t>
            </a:r>
            <a:r>
              <a:rPr lang="en-US" sz="800" dirty="0">
                <a:solidFill>
                  <a:schemeClr val="bg1"/>
                </a:solidFill>
                <a:effectLst/>
                <a:latin typeface="Arial" panose="020B0604020202020204" pitchFamily="34" charset="0"/>
                <a:ea typeface="Arial" panose="020B0604020202020204" pitchFamily="34" charset="0"/>
              </a:rPr>
              <a:t>Duke-NUS Medical School, Singapore</a:t>
            </a:r>
            <a:r>
              <a:rPr lang="en-US" sz="800" dirty="0">
                <a:solidFill>
                  <a:schemeClr val="bg1"/>
                </a:solidFill>
                <a:latin typeface="Arial" panose="020B0604020202020204" pitchFamily="34" charset="0"/>
                <a:ea typeface="Arial" panose="020B0604020202020204" pitchFamily="34" charset="0"/>
              </a:rPr>
              <a:t>, </a:t>
            </a:r>
            <a:r>
              <a:rPr lang="en-US" sz="800" baseline="30000" dirty="0">
                <a:solidFill>
                  <a:schemeClr val="bg1"/>
                </a:solidFill>
                <a:effectLst/>
                <a:latin typeface="Arial" panose="020B0604020202020204" pitchFamily="34" charset="0"/>
                <a:ea typeface="Arial" panose="020B0604020202020204" pitchFamily="34" charset="0"/>
              </a:rPr>
              <a:t>28 </a:t>
            </a:r>
            <a:r>
              <a:rPr lang="en-US" sz="800" dirty="0">
                <a:solidFill>
                  <a:schemeClr val="bg1"/>
                </a:solidFill>
                <a:effectLst/>
                <a:latin typeface="Arial" panose="020B0604020202020204" pitchFamily="34" charset="0"/>
                <a:ea typeface="Arial" panose="020B0604020202020204" pitchFamily="34" charset="0"/>
              </a:rPr>
              <a:t>Lee Kong </a:t>
            </a:r>
            <a:r>
              <a:rPr lang="en-US" sz="800" dirty="0" err="1">
                <a:solidFill>
                  <a:schemeClr val="bg1"/>
                </a:solidFill>
                <a:effectLst/>
                <a:latin typeface="Arial" panose="020B0604020202020204" pitchFamily="34" charset="0"/>
                <a:ea typeface="Arial" panose="020B0604020202020204" pitchFamily="34" charset="0"/>
              </a:rPr>
              <a:t>Chian</a:t>
            </a:r>
            <a:r>
              <a:rPr lang="en-US" sz="800" dirty="0">
                <a:solidFill>
                  <a:schemeClr val="bg1"/>
                </a:solidFill>
                <a:effectLst/>
                <a:latin typeface="Arial" panose="020B0604020202020204" pitchFamily="34" charset="0"/>
                <a:ea typeface="Arial" panose="020B0604020202020204" pitchFamily="34" charset="0"/>
              </a:rPr>
              <a:t> School of Medicine, Nanyang Technological University, Singapore</a:t>
            </a:r>
            <a:r>
              <a:rPr lang="en-US" sz="800" dirty="0">
                <a:solidFill>
                  <a:schemeClr val="bg1"/>
                </a:solidFill>
                <a:latin typeface="Arial" panose="020B0604020202020204" pitchFamily="34" charset="0"/>
                <a:ea typeface="Arial" panose="020B0604020202020204" pitchFamily="34" charset="0"/>
              </a:rPr>
              <a:t>, </a:t>
            </a:r>
            <a:r>
              <a:rPr lang="en-US" sz="800" baseline="30000" dirty="0">
                <a:solidFill>
                  <a:schemeClr val="bg1"/>
                </a:solidFill>
                <a:effectLst/>
                <a:latin typeface="Arial" panose="020B0604020202020204" pitchFamily="34" charset="0"/>
                <a:ea typeface="Arial" panose="020B0604020202020204" pitchFamily="34" charset="0"/>
              </a:rPr>
              <a:t>29 </a:t>
            </a:r>
            <a:r>
              <a:rPr lang="en-US" sz="800" dirty="0">
                <a:solidFill>
                  <a:schemeClr val="bg1"/>
                </a:solidFill>
                <a:effectLst/>
                <a:latin typeface="Arial" panose="020B0604020202020204" pitchFamily="34" charset="0"/>
                <a:ea typeface="Arial" panose="020B0604020202020204" pitchFamily="34" charset="0"/>
              </a:rPr>
              <a:t>Amiri Hospital, Kuwait, Kuwait</a:t>
            </a:r>
            <a:r>
              <a:rPr lang="en-US" sz="800" dirty="0">
                <a:solidFill>
                  <a:schemeClr val="bg1"/>
                </a:solidFill>
                <a:latin typeface="Arial" panose="020B0604020202020204" pitchFamily="34" charset="0"/>
                <a:ea typeface="Arial" panose="020B0604020202020204" pitchFamily="34" charset="0"/>
              </a:rPr>
              <a:t>, </a:t>
            </a:r>
            <a:r>
              <a:rPr lang="en-US" sz="800" baseline="30000" dirty="0">
                <a:solidFill>
                  <a:schemeClr val="bg1"/>
                </a:solidFill>
                <a:effectLst/>
                <a:latin typeface="Arial" panose="020B0604020202020204" pitchFamily="34" charset="0"/>
                <a:ea typeface="Arial" panose="020B0604020202020204" pitchFamily="34" charset="0"/>
              </a:rPr>
              <a:t>30 </a:t>
            </a:r>
            <a:r>
              <a:rPr lang="en-US" sz="800" dirty="0">
                <a:solidFill>
                  <a:schemeClr val="bg1"/>
                </a:solidFill>
                <a:effectLst/>
                <a:latin typeface="Arial" panose="020B0604020202020204" pitchFamily="34" charset="0"/>
                <a:ea typeface="Arial" panose="020B0604020202020204" pitchFamily="34" charset="0"/>
              </a:rPr>
              <a:t>Ibn Sina Hospital, Neurology, Kuwait, Kuwait</a:t>
            </a:r>
            <a:r>
              <a:rPr lang="en-US" sz="800" dirty="0">
                <a:solidFill>
                  <a:schemeClr val="bg1"/>
                </a:solidFill>
                <a:latin typeface="Arial" panose="020B0604020202020204" pitchFamily="34" charset="0"/>
                <a:ea typeface="Arial" panose="020B0604020202020204" pitchFamily="34" charset="0"/>
              </a:rPr>
              <a:t>, </a:t>
            </a:r>
            <a:r>
              <a:rPr lang="en-US" sz="800" baseline="30000" dirty="0">
                <a:solidFill>
                  <a:schemeClr val="bg1"/>
                </a:solidFill>
                <a:effectLst/>
                <a:latin typeface="Arial" panose="020B0604020202020204" pitchFamily="34" charset="0"/>
                <a:ea typeface="Arial" panose="020B0604020202020204" pitchFamily="34" charset="0"/>
              </a:rPr>
              <a:t>31 </a:t>
            </a:r>
            <a:r>
              <a:rPr lang="en-US" sz="800" dirty="0">
                <a:solidFill>
                  <a:schemeClr val="bg1"/>
                </a:solidFill>
                <a:effectLst/>
                <a:latin typeface="Arial" panose="020B0604020202020204" pitchFamily="34" charset="0"/>
                <a:ea typeface="Arial" panose="020B0604020202020204" pitchFamily="34" charset="0"/>
              </a:rPr>
              <a:t>University of Medicine, UHC Mother Teresa, Neurology, Tirana, Albania</a:t>
            </a:r>
            <a:r>
              <a:rPr lang="en-US" sz="800" dirty="0">
                <a:solidFill>
                  <a:schemeClr val="bg1"/>
                </a:solidFill>
                <a:latin typeface="Arial" panose="020B0604020202020204" pitchFamily="34" charset="0"/>
                <a:ea typeface="Arial" panose="020B0604020202020204" pitchFamily="34" charset="0"/>
              </a:rPr>
              <a:t>, </a:t>
            </a:r>
            <a:r>
              <a:rPr lang="en-US" sz="800" baseline="30000" dirty="0">
                <a:solidFill>
                  <a:schemeClr val="bg1"/>
                </a:solidFill>
                <a:effectLst/>
                <a:latin typeface="Arial" panose="020B0604020202020204" pitchFamily="34" charset="0"/>
                <a:ea typeface="Arial" panose="020B0604020202020204" pitchFamily="34" charset="0"/>
              </a:rPr>
              <a:t>32 </a:t>
            </a:r>
            <a:r>
              <a:rPr lang="en-US" sz="800" dirty="0">
                <a:solidFill>
                  <a:schemeClr val="bg1"/>
                </a:solidFill>
                <a:effectLst/>
                <a:latin typeface="Arial" panose="020B0604020202020204" pitchFamily="34" charset="0"/>
                <a:ea typeface="Arial" panose="020B0604020202020204" pitchFamily="34" charset="0"/>
              </a:rPr>
              <a:t>Universitas Indonesia, Neurology, Jakarta, Indonesia, </a:t>
            </a:r>
            <a:r>
              <a:rPr lang="en-US" sz="800" baseline="30000" dirty="0">
                <a:solidFill>
                  <a:schemeClr val="bg1"/>
                </a:solidFill>
                <a:effectLst/>
                <a:latin typeface="Arial" panose="020B0604020202020204" pitchFamily="34" charset="0"/>
                <a:ea typeface="Arial" panose="020B0604020202020204" pitchFamily="34" charset="0"/>
              </a:rPr>
              <a:t>33 </a:t>
            </a:r>
            <a:r>
              <a:rPr lang="en-US" sz="800" dirty="0" err="1">
                <a:solidFill>
                  <a:schemeClr val="bg1"/>
                </a:solidFill>
                <a:effectLst/>
                <a:latin typeface="Arial" panose="020B0604020202020204" pitchFamily="34" charset="0"/>
                <a:ea typeface="Arial" panose="020B0604020202020204" pitchFamily="34" charset="0"/>
              </a:rPr>
              <a:t>Cipto</a:t>
            </a:r>
            <a:r>
              <a:rPr lang="en-US" sz="800" dirty="0">
                <a:solidFill>
                  <a:schemeClr val="bg1"/>
                </a:solidFill>
                <a:effectLst/>
                <a:latin typeface="Arial" panose="020B0604020202020204" pitchFamily="34" charset="0"/>
                <a:ea typeface="Arial" panose="020B0604020202020204" pitchFamily="34" charset="0"/>
              </a:rPr>
              <a:t> </a:t>
            </a:r>
            <a:r>
              <a:rPr lang="en-US" sz="800" dirty="0" err="1">
                <a:solidFill>
                  <a:schemeClr val="bg1"/>
                </a:solidFill>
                <a:effectLst/>
                <a:latin typeface="Arial" panose="020B0604020202020204" pitchFamily="34" charset="0"/>
                <a:ea typeface="Arial" panose="020B0604020202020204" pitchFamily="34" charset="0"/>
              </a:rPr>
              <a:t>Mangunkusumo</a:t>
            </a:r>
            <a:r>
              <a:rPr lang="en-US" sz="800" dirty="0">
                <a:solidFill>
                  <a:schemeClr val="bg1"/>
                </a:solidFill>
                <a:effectLst/>
                <a:latin typeface="Arial" panose="020B0604020202020204" pitchFamily="34" charset="0"/>
                <a:ea typeface="Arial" panose="020B0604020202020204" pitchFamily="34" charset="0"/>
              </a:rPr>
              <a:t> Hospital Jakarta, Neurology, Jakarta, Indonesia</a:t>
            </a:r>
            <a:r>
              <a:rPr lang="en-US" sz="800" dirty="0">
                <a:solidFill>
                  <a:schemeClr val="bg1"/>
                </a:solidFill>
                <a:latin typeface="Arial" panose="020B0604020202020204" pitchFamily="34" charset="0"/>
                <a:ea typeface="Arial" panose="020B0604020202020204" pitchFamily="34" charset="0"/>
              </a:rPr>
              <a:t>, </a:t>
            </a:r>
            <a:r>
              <a:rPr lang="en-US" sz="800" baseline="30000" dirty="0">
                <a:solidFill>
                  <a:schemeClr val="bg1"/>
                </a:solidFill>
                <a:effectLst/>
                <a:latin typeface="Arial" panose="020B0604020202020204" pitchFamily="34" charset="0"/>
                <a:ea typeface="Arial" panose="020B0604020202020204" pitchFamily="34" charset="0"/>
              </a:rPr>
              <a:t>34 </a:t>
            </a:r>
            <a:r>
              <a:rPr lang="en-US" sz="800" dirty="0">
                <a:solidFill>
                  <a:schemeClr val="bg1"/>
                </a:solidFill>
                <a:effectLst/>
                <a:latin typeface="Arial" panose="020B0604020202020204" pitchFamily="34" charset="0"/>
                <a:ea typeface="Arial" panose="020B0604020202020204" pitchFamily="34" charset="0"/>
              </a:rPr>
              <a:t>Walton Centre NHS Foundation Trust, Neurology, Liverpool, United Kingdom</a:t>
            </a:r>
            <a:r>
              <a:rPr lang="en-US" sz="800" dirty="0">
                <a:solidFill>
                  <a:schemeClr val="bg1"/>
                </a:solidFill>
                <a:latin typeface="Arial" panose="020B0604020202020204" pitchFamily="34" charset="0"/>
                <a:ea typeface="Arial" panose="020B0604020202020204" pitchFamily="34" charset="0"/>
              </a:rPr>
              <a:t>, </a:t>
            </a:r>
            <a:r>
              <a:rPr lang="en-US" sz="800" baseline="30000" dirty="0">
                <a:solidFill>
                  <a:schemeClr val="bg1"/>
                </a:solidFill>
                <a:effectLst/>
                <a:latin typeface="Arial" panose="020B0604020202020204" pitchFamily="34" charset="0"/>
                <a:ea typeface="Arial" panose="020B0604020202020204" pitchFamily="34" charset="0"/>
              </a:rPr>
              <a:t>35 </a:t>
            </a:r>
            <a:r>
              <a:rPr lang="en-US" sz="800" dirty="0">
                <a:solidFill>
                  <a:schemeClr val="bg1"/>
                </a:solidFill>
                <a:effectLst/>
                <a:latin typeface="Arial" panose="020B0604020202020204" pitchFamily="34" charset="0"/>
                <a:ea typeface="Arial" panose="020B0604020202020204" pitchFamily="34" charset="0"/>
              </a:rPr>
              <a:t>Fondazione </a:t>
            </a:r>
            <a:r>
              <a:rPr lang="en-US" sz="800" dirty="0" err="1">
                <a:solidFill>
                  <a:schemeClr val="bg1"/>
                </a:solidFill>
                <a:effectLst/>
                <a:latin typeface="Arial" panose="020B0604020202020204" pitchFamily="34" charset="0"/>
                <a:ea typeface="Arial" panose="020B0604020202020204" pitchFamily="34" charset="0"/>
              </a:rPr>
              <a:t>Policlinico</a:t>
            </a:r>
            <a:r>
              <a:rPr lang="en-US" sz="800" dirty="0">
                <a:solidFill>
                  <a:schemeClr val="bg1"/>
                </a:solidFill>
                <a:effectLst/>
                <a:latin typeface="Arial" panose="020B0604020202020204" pitchFamily="34" charset="0"/>
                <a:ea typeface="Arial" panose="020B0604020202020204" pitchFamily="34" charset="0"/>
              </a:rPr>
              <a:t> Universitario A. Gemelli IRCCS, UOC </a:t>
            </a:r>
            <a:r>
              <a:rPr lang="en-US" sz="800" dirty="0" err="1">
                <a:solidFill>
                  <a:schemeClr val="bg1"/>
                </a:solidFill>
                <a:effectLst/>
                <a:latin typeface="Arial" panose="020B0604020202020204" pitchFamily="34" charset="0"/>
                <a:ea typeface="Arial" panose="020B0604020202020204" pitchFamily="34" charset="0"/>
              </a:rPr>
              <a:t>Neurologia</a:t>
            </a:r>
            <a:r>
              <a:rPr lang="en-US" sz="800" dirty="0">
                <a:solidFill>
                  <a:schemeClr val="bg1"/>
                </a:solidFill>
                <a:effectLst/>
                <a:latin typeface="Arial" panose="020B0604020202020204" pitchFamily="34" charset="0"/>
                <a:ea typeface="Arial" panose="020B0604020202020204" pitchFamily="34" charset="0"/>
              </a:rPr>
              <a:t>, Rome, Italy</a:t>
            </a:r>
            <a:r>
              <a:rPr lang="en-US" sz="800" dirty="0">
                <a:solidFill>
                  <a:schemeClr val="bg1"/>
                </a:solidFill>
                <a:latin typeface="Arial" panose="020B0604020202020204" pitchFamily="34" charset="0"/>
                <a:ea typeface="Arial" panose="020B0604020202020204" pitchFamily="34" charset="0"/>
              </a:rPr>
              <a:t>, </a:t>
            </a:r>
            <a:r>
              <a:rPr lang="en-US" sz="800" baseline="30000" dirty="0">
                <a:solidFill>
                  <a:schemeClr val="bg1"/>
                </a:solidFill>
                <a:effectLst/>
                <a:latin typeface="Arial" panose="020B0604020202020204" pitchFamily="34" charset="0"/>
                <a:ea typeface="Arial" panose="020B0604020202020204" pitchFamily="34" charset="0"/>
              </a:rPr>
              <a:t>36 </a:t>
            </a:r>
            <a:r>
              <a:rPr lang="en-US" sz="800" dirty="0" err="1">
                <a:solidFill>
                  <a:schemeClr val="bg1"/>
                </a:solidFill>
                <a:effectLst/>
                <a:latin typeface="Arial" panose="020B0604020202020204" pitchFamily="34" charset="0"/>
                <a:ea typeface="Arial" panose="020B0604020202020204" pitchFamily="34" charset="0"/>
              </a:rPr>
              <a:t>Dipartimento</a:t>
            </a:r>
            <a:r>
              <a:rPr lang="en-US" sz="800" dirty="0">
                <a:solidFill>
                  <a:schemeClr val="bg1"/>
                </a:solidFill>
                <a:effectLst/>
                <a:latin typeface="Arial" panose="020B0604020202020204" pitchFamily="34" charset="0"/>
                <a:ea typeface="Arial" panose="020B0604020202020204" pitchFamily="34" charset="0"/>
              </a:rPr>
              <a:t> Di </a:t>
            </a:r>
            <a:r>
              <a:rPr lang="en-US" sz="800" dirty="0" err="1">
                <a:solidFill>
                  <a:schemeClr val="bg1"/>
                </a:solidFill>
                <a:effectLst/>
                <a:latin typeface="Arial" panose="020B0604020202020204" pitchFamily="34" charset="0"/>
                <a:ea typeface="Arial" panose="020B0604020202020204" pitchFamily="34" charset="0"/>
              </a:rPr>
              <a:t>Neuroscienze</a:t>
            </a:r>
            <a:r>
              <a:rPr lang="en-US" sz="800" dirty="0">
                <a:solidFill>
                  <a:schemeClr val="bg1"/>
                </a:solidFill>
                <a:effectLst/>
                <a:latin typeface="Arial" panose="020B0604020202020204" pitchFamily="34" charset="0"/>
                <a:ea typeface="Arial" panose="020B0604020202020204" pitchFamily="34" charset="0"/>
              </a:rPr>
              <a:t>, </a:t>
            </a:r>
            <a:r>
              <a:rPr lang="en-US" sz="800" dirty="0" err="1">
                <a:solidFill>
                  <a:schemeClr val="bg1"/>
                </a:solidFill>
                <a:effectLst/>
                <a:latin typeface="Arial" panose="020B0604020202020204" pitchFamily="34" charset="0"/>
                <a:ea typeface="Arial" panose="020B0604020202020204" pitchFamily="34" charset="0"/>
              </a:rPr>
              <a:t>Universita</a:t>
            </a:r>
            <a:r>
              <a:rPr lang="en-US" sz="800" dirty="0">
                <a:solidFill>
                  <a:schemeClr val="bg1"/>
                </a:solidFill>
                <a:effectLst/>
                <a:latin typeface="Arial" panose="020B0604020202020204" pitchFamily="34" charset="0"/>
                <a:ea typeface="Arial" panose="020B0604020202020204" pitchFamily="34" charset="0"/>
              </a:rPr>
              <a:t>̀ Cattolica del Sacro Cuore, Rome, Italy</a:t>
            </a:r>
            <a:r>
              <a:rPr lang="en-US" sz="800" dirty="0">
                <a:solidFill>
                  <a:schemeClr val="bg1"/>
                </a:solidFill>
                <a:latin typeface="Arial" panose="020B0604020202020204" pitchFamily="34" charset="0"/>
                <a:ea typeface="Arial" panose="020B0604020202020204" pitchFamily="34" charset="0"/>
              </a:rPr>
              <a:t>, </a:t>
            </a:r>
            <a:r>
              <a:rPr lang="en-US" sz="800" baseline="30000" dirty="0">
                <a:solidFill>
                  <a:schemeClr val="bg1"/>
                </a:solidFill>
                <a:effectLst/>
                <a:latin typeface="Arial" panose="020B0604020202020204" pitchFamily="34" charset="0"/>
                <a:ea typeface="Arial" panose="020B0604020202020204" pitchFamily="34" charset="0"/>
              </a:rPr>
              <a:t>37 </a:t>
            </a:r>
            <a:r>
              <a:rPr lang="en-US" sz="800" dirty="0" err="1">
                <a:solidFill>
                  <a:schemeClr val="bg1"/>
                </a:solidFill>
                <a:effectLst/>
                <a:latin typeface="Arial" panose="020B0604020202020204" pitchFamily="34" charset="0"/>
                <a:ea typeface="Arial" panose="020B0604020202020204" pitchFamily="34" charset="0"/>
              </a:rPr>
              <a:t>Vall</a:t>
            </a:r>
            <a:r>
              <a:rPr lang="en-US" sz="800" dirty="0">
                <a:solidFill>
                  <a:schemeClr val="bg1"/>
                </a:solidFill>
                <a:effectLst/>
                <a:latin typeface="Arial" panose="020B0604020202020204" pitchFamily="34" charset="0"/>
                <a:ea typeface="Arial" panose="020B0604020202020204" pitchFamily="34" charset="0"/>
              </a:rPr>
              <a:t> </a:t>
            </a:r>
            <a:r>
              <a:rPr lang="en-US" sz="800" dirty="0" err="1">
                <a:solidFill>
                  <a:schemeClr val="bg1"/>
                </a:solidFill>
                <a:effectLst/>
                <a:latin typeface="Arial" panose="020B0604020202020204" pitchFamily="34" charset="0"/>
                <a:ea typeface="Arial" panose="020B0604020202020204" pitchFamily="34" charset="0"/>
              </a:rPr>
              <a:t>d’Hebron</a:t>
            </a:r>
            <a:r>
              <a:rPr lang="en-US" sz="800" dirty="0">
                <a:solidFill>
                  <a:schemeClr val="bg1"/>
                </a:solidFill>
                <a:effectLst/>
                <a:latin typeface="Arial" panose="020B0604020202020204" pitchFamily="34" charset="0"/>
                <a:ea typeface="Arial" panose="020B0604020202020204" pitchFamily="34" charset="0"/>
              </a:rPr>
              <a:t> </a:t>
            </a:r>
            <a:r>
              <a:rPr lang="en-US" sz="800" dirty="0" err="1">
                <a:solidFill>
                  <a:schemeClr val="bg1"/>
                </a:solidFill>
                <a:effectLst/>
                <a:latin typeface="Arial" panose="020B0604020202020204" pitchFamily="34" charset="0"/>
                <a:ea typeface="Arial" panose="020B0604020202020204" pitchFamily="34" charset="0"/>
              </a:rPr>
              <a:t>Institut</a:t>
            </a:r>
            <a:r>
              <a:rPr lang="en-US" sz="800" dirty="0">
                <a:solidFill>
                  <a:schemeClr val="bg1"/>
                </a:solidFill>
                <a:effectLst/>
                <a:latin typeface="Arial" panose="020B0604020202020204" pitchFamily="34" charset="0"/>
                <a:ea typeface="Arial" panose="020B0604020202020204" pitchFamily="34" charset="0"/>
              </a:rPr>
              <a:t> de </a:t>
            </a:r>
            <a:r>
              <a:rPr lang="en-US" sz="800" dirty="0" err="1">
                <a:solidFill>
                  <a:schemeClr val="bg1"/>
                </a:solidFill>
                <a:effectLst/>
                <a:latin typeface="Arial" panose="020B0604020202020204" pitchFamily="34" charset="0"/>
                <a:ea typeface="Arial" panose="020B0604020202020204" pitchFamily="34" charset="0"/>
              </a:rPr>
              <a:t>Recerca</a:t>
            </a:r>
            <a:r>
              <a:rPr lang="en-US" sz="800" dirty="0">
                <a:solidFill>
                  <a:schemeClr val="bg1"/>
                </a:solidFill>
                <a:effectLst/>
                <a:latin typeface="Arial" panose="020B0604020202020204" pitchFamily="34" charset="0"/>
                <a:ea typeface="Arial" panose="020B0604020202020204" pitchFamily="34" charset="0"/>
              </a:rPr>
              <a:t>, </a:t>
            </a:r>
            <a:r>
              <a:rPr lang="en-US" sz="800" dirty="0" err="1">
                <a:solidFill>
                  <a:schemeClr val="bg1"/>
                </a:solidFill>
                <a:effectLst/>
                <a:latin typeface="Arial" panose="020B0604020202020204" pitchFamily="34" charset="0"/>
                <a:ea typeface="Arial" panose="020B0604020202020204" pitchFamily="34" charset="0"/>
              </a:rPr>
              <a:t>Vall</a:t>
            </a:r>
            <a:r>
              <a:rPr lang="en-US" sz="800" dirty="0">
                <a:solidFill>
                  <a:schemeClr val="bg1"/>
                </a:solidFill>
                <a:effectLst/>
                <a:latin typeface="Arial" panose="020B0604020202020204" pitchFamily="34" charset="0"/>
                <a:ea typeface="Arial" panose="020B0604020202020204" pitchFamily="34" charset="0"/>
              </a:rPr>
              <a:t> </a:t>
            </a:r>
            <a:r>
              <a:rPr lang="en-US" sz="800" dirty="0" err="1">
                <a:solidFill>
                  <a:schemeClr val="bg1"/>
                </a:solidFill>
                <a:effectLst/>
                <a:latin typeface="Arial" panose="020B0604020202020204" pitchFamily="34" charset="0"/>
                <a:ea typeface="Arial" panose="020B0604020202020204" pitchFamily="34" charset="0"/>
              </a:rPr>
              <a:t>d’Hebron</a:t>
            </a:r>
            <a:r>
              <a:rPr lang="en-US" sz="800" dirty="0">
                <a:solidFill>
                  <a:schemeClr val="bg1"/>
                </a:solidFill>
                <a:effectLst/>
                <a:latin typeface="Arial" panose="020B0604020202020204" pitchFamily="34" charset="0"/>
                <a:ea typeface="Arial" panose="020B0604020202020204" pitchFamily="34" charset="0"/>
              </a:rPr>
              <a:t> Hospital </a:t>
            </a:r>
            <a:r>
              <a:rPr lang="en-US" sz="800" dirty="0" err="1">
                <a:solidFill>
                  <a:schemeClr val="bg1"/>
                </a:solidFill>
                <a:effectLst/>
                <a:latin typeface="Arial" panose="020B0604020202020204" pitchFamily="34" charset="0"/>
                <a:ea typeface="Arial" panose="020B0604020202020204" pitchFamily="34" charset="0"/>
              </a:rPr>
              <a:t>Universitari</a:t>
            </a:r>
            <a:r>
              <a:rPr lang="en-US" sz="800" dirty="0">
                <a:solidFill>
                  <a:schemeClr val="bg1"/>
                </a:solidFill>
                <a:effectLst/>
                <a:latin typeface="Arial" panose="020B0604020202020204" pitchFamily="34" charset="0"/>
                <a:ea typeface="Arial" panose="020B0604020202020204" pitchFamily="34" charset="0"/>
              </a:rPr>
              <a:t>. </a:t>
            </a:r>
            <a:r>
              <a:rPr lang="en-US" sz="800" dirty="0" err="1">
                <a:solidFill>
                  <a:schemeClr val="bg1"/>
                </a:solidFill>
                <a:effectLst/>
                <a:latin typeface="Arial" panose="020B0604020202020204" pitchFamily="34" charset="0"/>
                <a:ea typeface="Arial" panose="020B0604020202020204" pitchFamily="34" charset="0"/>
              </a:rPr>
              <a:t>Universitat</a:t>
            </a:r>
            <a:r>
              <a:rPr lang="en-US" sz="800" dirty="0">
                <a:solidFill>
                  <a:schemeClr val="bg1"/>
                </a:solidFill>
                <a:effectLst/>
                <a:latin typeface="Arial" panose="020B0604020202020204" pitchFamily="34" charset="0"/>
                <a:ea typeface="Arial" panose="020B0604020202020204" pitchFamily="34" charset="0"/>
              </a:rPr>
              <a:t> </a:t>
            </a:r>
            <a:r>
              <a:rPr lang="en-US" sz="800" dirty="0" err="1">
                <a:solidFill>
                  <a:schemeClr val="bg1"/>
                </a:solidFill>
                <a:effectLst/>
                <a:latin typeface="Arial" panose="020B0604020202020204" pitchFamily="34" charset="0"/>
                <a:ea typeface="Arial" panose="020B0604020202020204" pitchFamily="34" charset="0"/>
              </a:rPr>
              <a:t>Autònoma</a:t>
            </a:r>
            <a:r>
              <a:rPr lang="en-US" sz="800" dirty="0">
                <a:solidFill>
                  <a:schemeClr val="bg1"/>
                </a:solidFill>
                <a:effectLst/>
                <a:latin typeface="Arial" panose="020B0604020202020204" pitchFamily="34" charset="0"/>
                <a:ea typeface="Arial" panose="020B0604020202020204" pitchFamily="34" charset="0"/>
              </a:rPr>
              <a:t> de Barcelona, Barcelona, Spain</a:t>
            </a:r>
            <a:r>
              <a:rPr lang="en-US" sz="800" dirty="0">
                <a:solidFill>
                  <a:schemeClr val="bg1"/>
                </a:solidFill>
                <a:latin typeface="Arial" panose="020B0604020202020204" pitchFamily="34" charset="0"/>
                <a:ea typeface="Arial" panose="020B0604020202020204" pitchFamily="34" charset="0"/>
              </a:rPr>
              <a:t>, </a:t>
            </a:r>
            <a:r>
              <a:rPr lang="en-US" sz="800" baseline="30000" dirty="0">
                <a:solidFill>
                  <a:schemeClr val="bg1"/>
                </a:solidFill>
                <a:effectLst/>
                <a:latin typeface="Arial" panose="020B0604020202020204" pitchFamily="34" charset="0"/>
                <a:ea typeface="Arial" panose="020B0604020202020204" pitchFamily="34" charset="0"/>
              </a:rPr>
              <a:t>38 </a:t>
            </a:r>
            <a:r>
              <a:rPr lang="en-US" sz="800" dirty="0" err="1">
                <a:solidFill>
                  <a:schemeClr val="bg1"/>
                </a:solidFill>
                <a:effectLst/>
                <a:latin typeface="Arial" panose="020B0604020202020204" pitchFamily="34" charset="0"/>
                <a:ea typeface="Arial" panose="020B0604020202020204" pitchFamily="34" charset="0"/>
              </a:rPr>
              <a:t>Servei</a:t>
            </a:r>
            <a:r>
              <a:rPr lang="en-US" sz="800" dirty="0">
                <a:solidFill>
                  <a:schemeClr val="bg1"/>
                </a:solidFill>
                <a:effectLst/>
                <a:latin typeface="Arial" panose="020B0604020202020204" pitchFamily="34" charset="0"/>
                <a:ea typeface="Arial" panose="020B0604020202020204" pitchFamily="34" charset="0"/>
              </a:rPr>
              <a:t> de </a:t>
            </a:r>
            <a:r>
              <a:rPr lang="en-US" sz="800" dirty="0" err="1">
                <a:solidFill>
                  <a:schemeClr val="bg1"/>
                </a:solidFill>
                <a:effectLst/>
                <a:latin typeface="Arial" panose="020B0604020202020204" pitchFamily="34" charset="0"/>
                <a:ea typeface="Arial" panose="020B0604020202020204" pitchFamily="34" charset="0"/>
              </a:rPr>
              <a:t>Neurologia-Neuroimmunologia</a:t>
            </a:r>
            <a:r>
              <a:rPr lang="en-US" sz="800" dirty="0">
                <a:solidFill>
                  <a:schemeClr val="bg1"/>
                </a:solidFill>
                <a:effectLst/>
                <a:latin typeface="Arial" panose="020B0604020202020204" pitchFamily="34" charset="0"/>
                <a:ea typeface="Arial" panose="020B0604020202020204" pitchFamily="34" charset="0"/>
              </a:rPr>
              <a:t>, Centre </a:t>
            </a:r>
            <a:r>
              <a:rPr lang="en-US" sz="800" dirty="0" err="1">
                <a:solidFill>
                  <a:schemeClr val="bg1"/>
                </a:solidFill>
                <a:effectLst/>
                <a:latin typeface="Arial" panose="020B0604020202020204" pitchFamily="34" charset="0"/>
                <a:ea typeface="Arial" panose="020B0604020202020204" pitchFamily="34" charset="0"/>
              </a:rPr>
              <a:t>d’Esclerosi</a:t>
            </a:r>
            <a:r>
              <a:rPr lang="en-US" sz="800" dirty="0">
                <a:solidFill>
                  <a:schemeClr val="bg1"/>
                </a:solidFill>
                <a:effectLst/>
                <a:latin typeface="Arial" panose="020B0604020202020204" pitchFamily="34" charset="0"/>
                <a:ea typeface="Arial" panose="020B0604020202020204" pitchFamily="34" charset="0"/>
              </a:rPr>
              <a:t> </a:t>
            </a:r>
            <a:r>
              <a:rPr lang="en-US" sz="800" dirty="0" err="1">
                <a:solidFill>
                  <a:schemeClr val="bg1"/>
                </a:solidFill>
                <a:effectLst/>
                <a:latin typeface="Arial" panose="020B0604020202020204" pitchFamily="34" charset="0"/>
                <a:ea typeface="Arial" panose="020B0604020202020204" pitchFamily="34" charset="0"/>
              </a:rPr>
              <a:t>Múltiple</a:t>
            </a:r>
            <a:r>
              <a:rPr lang="en-US" sz="800" dirty="0">
                <a:solidFill>
                  <a:schemeClr val="bg1"/>
                </a:solidFill>
                <a:effectLst/>
                <a:latin typeface="Arial" panose="020B0604020202020204" pitchFamily="34" charset="0"/>
                <a:ea typeface="Arial" panose="020B0604020202020204" pitchFamily="34" charset="0"/>
              </a:rPr>
              <a:t> de Catalunya (</a:t>
            </a:r>
            <a:r>
              <a:rPr lang="en-US" sz="800" dirty="0" err="1">
                <a:solidFill>
                  <a:schemeClr val="bg1"/>
                </a:solidFill>
                <a:effectLst/>
                <a:latin typeface="Arial" panose="020B0604020202020204" pitchFamily="34" charset="0"/>
                <a:ea typeface="Arial" panose="020B0604020202020204" pitchFamily="34" charset="0"/>
              </a:rPr>
              <a:t>Cemcat</a:t>
            </a:r>
            <a:r>
              <a:rPr lang="en-US" sz="800" dirty="0">
                <a:solidFill>
                  <a:schemeClr val="bg1"/>
                </a:solidFill>
                <a:effectLst/>
                <a:latin typeface="Arial" panose="020B0604020202020204" pitchFamily="34" charset="0"/>
                <a:ea typeface="Arial" panose="020B0604020202020204" pitchFamily="34" charset="0"/>
              </a:rPr>
              <a:t>), Barcelona, Spain</a:t>
            </a:r>
            <a:r>
              <a:rPr lang="en-US" sz="800" dirty="0">
                <a:solidFill>
                  <a:schemeClr val="bg1"/>
                </a:solidFill>
                <a:latin typeface="Arial" panose="020B0604020202020204" pitchFamily="34" charset="0"/>
                <a:ea typeface="Arial" panose="020B0604020202020204" pitchFamily="34" charset="0"/>
              </a:rPr>
              <a:t>, </a:t>
            </a:r>
            <a:r>
              <a:rPr lang="en-US" sz="800" baseline="30000" dirty="0">
                <a:solidFill>
                  <a:schemeClr val="bg1"/>
                </a:solidFill>
                <a:effectLst/>
                <a:latin typeface="Arial" panose="020B0604020202020204" pitchFamily="34" charset="0"/>
                <a:ea typeface="Arial" panose="020B0604020202020204" pitchFamily="34" charset="0"/>
              </a:rPr>
              <a:t>39 </a:t>
            </a:r>
            <a:r>
              <a:rPr lang="en-US" sz="800" dirty="0">
                <a:solidFill>
                  <a:schemeClr val="bg1"/>
                </a:solidFill>
                <a:effectLst/>
                <a:latin typeface="Arial" panose="020B0604020202020204" pitchFamily="34" charset="0"/>
                <a:ea typeface="Arial" panose="020B0604020202020204" pitchFamily="34" charset="0"/>
              </a:rPr>
              <a:t>School of Medicine and Dentistry, Griffith University, Gold Coast, Australia</a:t>
            </a:r>
            <a:r>
              <a:rPr lang="en-US" sz="800" dirty="0">
                <a:solidFill>
                  <a:schemeClr val="bg1"/>
                </a:solidFill>
                <a:latin typeface="Arial" panose="020B0604020202020204" pitchFamily="34" charset="0"/>
                <a:ea typeface="Arial" panose="020B0604020202020204" pitchFamily="34" charset="0"/>
              </a:rPr>
              <a:t>, </a:t>
            </a:r>
            <a:r>
              <a:rPr lang="en-US" sz="800" baseline="30000" dirty="0">
                <a:solidFill>
                  <a:schemeClr val="bg1"/>
                </a:solidFill>
                <a:effectLst/>
                <a:latin typeface="Arial" panose="020B0604020202020204" pitchFamily="34" charset="0"/>
                <a:ea typeface="Arial" panose="020B0604020202020204" pitchFamily="34" charset="0"/>
              </a:rPr>
              <a:t>40 </a:t>
            </a:r>
            <a:r>
              <a:rPr lang="en-US" sz="800" dirty="0">
                <a:solidFill>
                  <a:schemeClr val="bg1"/>
                </a:solidFill>
                <a:effectLst/>
                <a:latin typeface="Arial" panose="020B0604020202020204" pitchFamily="34" charset="0"/>
                <a:ea typeface="Arial" panose="020B0604020202020204" pitchFamily="34" charset="0"/>
              </a:rPr>
              <a:t>Ignace Deen Teaching Hospital, University Gamal Abdel Nasser, Neurology, Conakry, Guinea </a:t>
            </a:r>
          </a:p>
          <a:p>
            <a:endParaRPr lang="en-US" sz="800" dirty="0">
              <a:solidFill>
                <a:schemeClr val="bg1"/>
              </a:solidFill>
            </a:endParaRPr>
          </a:p>
        </p:txBody>
      </p:sp>
      <p:sp>
        <p:nvSpPr>
          <p:cNvPr id="14" name="Rectangle: Rounded Corners 38">
            <a:extLst>
              <a:ext uri="{FF2B5EF4-FFF2-40B4-BE49-F238E27FC236}">
                <a16:creationId xmlns:a16="http://schemas.microsoft.com/office/drawing/2014/main" id="{9DE9E971-FF3A-9571-B6E2-E76179F2DBDC}"/>
              </a:ext>
            </a:extLst>
          </p:cNvPr>
          <p:cNvSpPr/>
          <p:nvPr/>
        </p:nvSpPr>
        <p:spPr>
          <a:xfrm>
            <a:off x="323479" y="5192274"/>
            <a:ext cx="8517477" cy="6448175"/>
          </a:xfrm>
          <a:prstGeom prst="roundRect">
            <a:avLst>
              <a:gd name="adj" fmla="val 1711"/>
            </a:avLst>
          </a:prstGeom>
          <a:solidFill>
            <a:srgbClr val="E3E3E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2700" dirty="0">
              <a:solidFill>
                <a:schemeClr val="tx1"/>
              </a:solidFill>
            </a:endParaRPr>
          </a:p>
        </p:txBody>
      </p:sp>
      <p:sp>
        <p:nvSpPr>
          <p:cNvPr id="15" name="TextBox 14">
            <a:extLst>
              <a:ext uri="{FF2B5EF4-FFF2-40B4-BE49-F238E27FC236}">
                <a16:creationId xmlns:a16="http://schemas.microsoft.com/office/drawing/2014/main" id="{701792E6-339F-91C3-7326-2E90D92FB361}"/>
              </a:ext>
            </a:extLst>
          </p:cNvPr>
          <p:cNvSpPr txBox="1"/>
          <p:nvPr/>
        </p:nvSpPr>
        <p:spPr>
          <a:xfrm>
            <a:off x="323479" y="4871867"/>
            <a:ext cx="8517477" cy="492443"/>
          </a:xfrm>
          <a:prstGeom prst="rect">
            <a:avLst/>
          </a:prstGeom>
          <a:solidFill>
            <a:srgbClr val="0D3513"/>
          </a:solidFill>
        </p:spPr>
        <p:txBody>
          <a:bodyPr wrap="square" rtlCol="0">
            <a:spAutoFit/>
          </a:bodyPr>
          <a:lstStyle/>
          <a:p>
            <a:r>
              <a:rPr lang="en-US" sz="2600" b="1" dirty="0">
                <a:solidFill>
                  <a:schemeClr val="bg1"/>
                </a:solidFill>
                <a:latin typeface="Arial" panose="020B0604020202020204" pitchFamily="34" charset="0"/>
                <a:cs typeface="Arial" panose="020B0604020202020204" pitchFamily="34" charset="0"/>
              </a:rPr>
              <a:t>Introduction &amp; Objectives</a:t>
            </a:r>
          </a:p>
        </p:txBody>
      </p:sp>
      <p:sp>
        <p:nvSpPr>
          <p:cNvPr id="17" name="TextBox 16">
            <a:extLst>
              <a:ext uri="{FF2B5EF4-FFF2-40B4-BE49-F238E27FC236}">
                <a16:creationId xmlns:a16="http://schemas.microsoft.com/office/drawing/2014/main" id="{EFF82ABF-8AD0-D7A1-B8BC-C6013631FEB7}"/>
              </a:ext>
            </a:extLst>
          </p:cNvPr>
          <p:cNvSpPr txBox="1"/>
          <p:nvPr/>
        </p:nvSpPr>
        <p:spPr>
          <a:xfrm>
            <a:off x="438258" y="5490438"/>
            <a:ext cx="8333535" cy="6448175"/>
          </a:xfrm>
          <a:prstGeom prst="rect">
            <a:avLst/>
          </a:prstGeom>
          <a:noFill/>
        </p:spPr>
        <p:txBody>
          <a:bodyPr wrap="square" rtlCol="0">
            <a:spAutoFit/>
          </a:bodyPr>
          <a:lstStyle/>
          <a:p>
            <a:pPr marL="0" marR="0">
              <a:lnSpc>
                <a:spcPct val="115000"/>
              </a:lnSpc>
              <a:spcBef>
                <a:spcPts val="1000"/>
              </a:spcBef>
              <a:spcAft>
                <a:spcPts val="0"/>
              </a:spcAft>
            </a:pPr>
            <a:r>
              <a:rPr lang="en-US" dirty="0">
                <a:effectLst/>
                <a:latin typeface="Arial" panose="020B0604020202020204" pitchFamily="34" charset="0"/>
                <a:ea typeface="Arial" panose="020B0604020202020204" pitchFamily="34" charset="0"/>
              </a:rPr>
              <a:t>Approximately 170,000 people worldwide have neuromyelitis optica spectrum disorder (NMOSD), an inflammatory autoimmune disease of the central nervous system with a relatively low prevalence of 0.5–4/100,000. Both cardinal symptoms of NMOSD, including visual loss and myelitis, and secondary symptoms, such as fatigue, pain, and mental health complications, can lead to cumulative and permanent disability for patients living with the disease. In turn, these deficits could impact adults of working age in work contexts, influencing their ability to work and earn income.  </a:t>
            </a:r>
          </a:p>
          <a:p>
            <a:pPr marL="0" marR="0">
              <a:lnSpc>
                <a:spcPct val="115000"/>
              </a:lnSpc>
              <a:spcBef>
                <a:spcPts val="1000"/>
              </a:spcBef>
              <a:spcAft>
                <a:spcPts val="0"/>
              </a:spcAft>
            </a:pPr>
            <a:endParaRPr lang="en-US" sz="500" dirty="0">
              <a:effectLst/>
              <a:latin typeface="Arial" panose="020B0604020202020204" pitchFamily="34" charset="0"/>
              <a:ea typeface="Arial" panose="020B0604020202020204" pitchFamily="34" charset="0"/>
            </a:endParaRPr>
          </a:p>
          <a:p>
            <a:pPr marL="0" marR="0">
              <a:lnSpc>
                <a:spcPct val="115000"/>
              </a:lnSpc>
              <a:spcBef>
                <a:spcPts val="1000"/>
              </a:spcBef>
              <a:spcAft>
                <a:spcPts val="0"/>
              </a:spcAft>
            </a:pPr>
            <a:r>
              <a:rPr lang="en-US" dirty="0">
                <a:effectLst/>
                <a:latin typeface="Arial" panose="020B0604020202020204" pitchFamily="34" charset="0"/>
                <a:ea typeface="Arial" panose="020B0604020202020204" pitchFamily="34" charset="0"/>
              </a:rPr>
              <a:t>In this study, we aim to quantitatively characterize the economic impact of NMOSD on employment, work hours, and wages of people living with the disease internationally. Given the significant impact of NMOSD on the central nervous system, we hypothesize that working adults with NMOSD will experience higher proportions of unemployment, reduced working hours, and loss of personal income. Moreover, as the disease predominantly affects women, we also aim to delve deeper into the demographic and clinical variables that are associated with socioeconomic outcomes. This could better inform comprehensive and practical approaches to disease treatment that allow the preservation of a person’s socioeconomic functioning in society.</a:t>
            </a:r>
          </a:p>
          <a:p>
            <a:pPr algn="ctr"/>
            <a:endParaRPr lang="en-US" dirty="0"/>
          </a:p>
        </p:txBody>
      </p:sp>
      <p:sp>
        <p:nvSpPr>
          <p:cNvPr id="18" name="TextBox 17">
            <a:extLst>
              <a:ext uri="{FF2B5EF4-FFF2-40B4-BE49-F238E27FC236}">
                <a16:creationId xmlns:a16="http://schemas.microsoft.com/office/drawing/2014/main" id="{BF17C81B-9B1F-C533-21C7-AA3303F1C37B}"/>
              </a:ext>
            </a:extLst>
          </p:cNvPr>
          <p:cNvSpPr txBox="1"/>
          <p:nvPr/>
        </p:nvSpPr>
        <p:spPr>
          <a:xfrm>
            <a:off x="327516" y="11902811"/>
            <a:ext cx="8444102" cy="492443"/>
          </a:xfrm>
          <a:prstGeom prst="rect">
            <a:avLst/>
          </a:prstGeom>
          <a:solidFill>
            <a:srgbClr val="0D3513"/>
          </a:solidFill>
        </p:spPr>
        <p:txBody>
          <a:bodyPr wrap="square" rtlCol="0">
            <a:spAutoFit/>
          </a:bodyPr>
          <a:lstStyle/>
          <a:p>
            <a:r>
              <a:rPr lang="en-US" sz="2600" b="1" dirty="0">
                <a:solidFill>
                  <a:schemeClr val="bg1"/>
                </a:solidFill>
                <a:latin typeface="Arial" panose="020B0604020202020204" pitchFamily="34" charset="0"/>
                <a:cs typeface="Arial" panose="020B0604020202020204" pitchFamily="34" charset="0"/>
              </a:rPr>
              <a:t>Methods</a:t>
            </a:r>
          </a:p>
        </p:txBody>
      </p:sp>
      <p:sp>
        <p:nvSpPr>
          <p:cNvPr id="19" name="TextBox 18">
            <a:extLst>
              <a:ext uri="{FF2B5EF4-FFF2-40B4-BE49-F238E27FC236}">
                <a16:creationId xmlns:a16="http://schemas.microsoft.com/office/drawing/2014/main" id="{A09A6457-5FA4-D258-42B2-54F94D29EBF8}"/>
              </a:ext>
            </a:extLst>
          </p:cNvPr>
          <p:cNvSpPr txBox="1"/>
          <p:nvPr/>
        </p:nvSpPr>
        <p:spPr>
          <a:xfrm>
            <a:off x="534489" y="12535474"/>
            <a:ext cx="8237303" cy="5006499"/>
          </a:xfrm>
          <a:prstGeom prst="rect">
            <a:avLst/>
          </a:prstGeom>
          <a:noFill/>
        </p:spPr>
        <p:txBody>
          <a:bodyPr wrap="square" rtlCol="0">
            <a:spAutoFit/>
          </a:bodyPr>
          <a:lstStyle/>
          <a:p>
            <a:pPr>
              <a:spcBef>
                <a:spcPct val="0"/>
              </a:spcBef>
              <a:spcAft>
                <a:spcPts val="800"/>
              </a:spcAft>
              <a:buFontTx/>
              <a:buNone/>
              <a:defRPr/>
            </a:pPr>
            <a:r>
              <a:rPr lang="en-US" altLang="en-US" u="sng" dirty="0">
                <a:latin typeface="Arial" panose="020B0604020202020204" pitchFamily="34" charset="0"/>
                <a:cs typeface="Arial" panose="020B0604020202020204" pitchFamily="34" charset="0"/>
              </a:rPr>
              <a:t>Ethics</a:t>
            </a:r>
            <a:r>
              <a:rPr lang="en-US" altLang="en-US" dirty="0">
                <a:latin typeface="Arial" panose="020B0604020202020204" pitchFamily="34" charset="0"/>
                <a:cs typeface="Arial" panose="020B0604020202020204" pitchFamily="34" charset="0"/>
              </a:rPr>
              <a:t>: </a:t>
            </a:r>
            <a:r>
              <a:rPr lang="en-US" altLang="en-US" dirty="0">
                <a:latin typeface="Arial" panose="020B0604020202020204" pitchFamily="34" charset="0"/>
                <a:ea typeface="Malgun Gothic" panose="020B0503020000020004" pitchFamily="34" charset="-127"/>
                <a:cs typeface="Arial" panose="020B0604020202020204" pitchFamily="34" charset="0"/>
              </a:rPr>
              <a:t>Approved by the Massachusetts General Brigham Institutional Review Board. Additional approvals by the local ethics board, as needed.</a:t>
            </a:r>
          </a:p>
          <a:p>
            <a:pPr>
              <a:spcBef>
                <a:spcPct val="0"/>
              </a:spcBef>
              <a:spcAft>
                <a:spcPts val="800"/>
              </a:spcAft>
              <a:buFontTx/>
              <a:buNone/>
              <a:defRPr/>
            </a:pPr>
            <a:r>
              <a:rPr lang="en-US" altLang="en-US" u="sng" dirty="0">
                <a:latin typeface="Arial" panose="020B0604020202020204" pitchFamily="34" charset="0"/>
                <a:ea typeface="Malgun Gothic" panose="020B0503020000020004" pitchFamily="34" charset="-127"/>
                <a:cs typeface="Arial" panose="020B0604020202020204" pitchFamily="34" charset="0"/>
              </a:rPr>
              <a:t>Study Site:</a:t>
            </a:r>
            <a:r>
              <a:rPr lang="en-US" altLang="en-US" dirty="0">
                <a:latin typeface="Arial" panose="020B0604020202020204" pitchFamily="34" charset="0"/>
                <a:ea typeface="Malgun Gothic" panose="020B0503020000020004" pitchFamily="34" charset="-127"/>
                <a:cs typeface="Arial" panose="020B0604020202020204" pitchFamily="34" charset="0"/>
              </a:rPr>
              <a:t> Participants were recruited from clinical sites in 23 countries between April 2022 and August 2023. Recruitment was conducted through neurologist referrals. </a:t>
            </a:r>
          </a:p>
          <a:p>
            <a:pPr>
              <a:spcBef>
                <a:spcPct val="0"/>
              </a:spcBef>
              <a:buFontTx/>
              <a:buNone/>
              <a:defRPr/>
            </a:pPr>
            <a:r>
              <a:rPr lang="en-US" altLang="en-US" u="sng" dirty="0">
                <a:latin typeface="Arial" panose="020B0604020202020204" pitchFamily="34" charset="0"/>
                <a:ea typeface="Malgun Gothic" panose="020B0503020000020004" pitchFamily="34" charset="-127"/>
                <a:cs typeface="Arial" panose="020B0604020202020204" pitchFamily="34" charset="0"/>
              </a:rPr>
              <a:t>Data Collection:</a:t>
            </a:r>
            <a:r>
              <a:rPr lang="en-US" altLang="en-US" dirty="0">
                <a:latin typeface="Arial" panose="020B0604020202020204" pitchFamily="34" charset="0"/>
                <a:ea typeface="Malgun Gothic" panose="020B0503020000020004" pitchFamily="34" charset="-127"/>
                <a:cs typeface="Arial" panose="020B0604020202020204" pitchFamily="34" charset="0"/>
              </a:rPr>
              <a:t> Adults aged 18-70 years old with neurologist-diagnosed NMOSD completed a one-time survey. Data collected included </a:t>
            </a:r>
            <a:r>
              <a:rPr lang="en-US" dirty="0">
                <a:effectLst/>
                <a:latin typeface="Arial" panose="020B0604020202020204" pitchFamily="34" charset="0"/>
                <a:ea typeface="Arial" panose="020B0604020202020204" pitchFamily="34" charset="0"/>
                <a:cs typeface="Arial" panose="020B0604020202020204" pitchFamily="34" charset="0"/>
              </a:rPr>
              <a:t>demographic and clinical characteristics and employment-related losses attributable to NMOS</a:t>
            </a:r>
            <a:r>
              <a:rPr lang="en-US" dirty="0">
                <a:latin typeface="Arial" panose="020B0604020202020204" pitchFamily="34" charset="0"/>
                <a:ea typeface="Arial" panose="020B0604020202020204" pitchFamily="34" charset="0"/>
                <a:cs typeface="Arial" panose="020B0604020202020204" pitchFamily="34" charset="0"/>
              </a:rPr>
              <a:t>D. </a:t>
            </a:r>
          </a:p>
          <a:p>
            <a:pPr eaLnBrk="1" hangingPunct="1">
              <a:spcBef>
                <a:spcPct val="0"/>
              </a:spcBef>
              <a:buFontTx/>
              <a:buNone/>
              <a:defRPr/>
            </a:pPr>
            <a:r>
              <a:rPr lang="en-US" altLang="en-US" u="sng" dirty="0">
                <a:latin typeface="Arial" panose="020B0604020202020204" pitchFamily="34" charset="0"/>
                <a:ea typeface="Malgun Gothic" panose="020B0503020000020004" pitchFamily="34" charset="-127"/>
                <a:cs typeface="Arial" panose="020B0604020202020204" pitchFamily="34" charset="0"/>
              </a:rPr>
              <a:t>Data Analysis:</a:t>
            </a:r>
            <a:r>
              <a:rPr lang="en-US" altLang="en-US" dirty="0">
                <a:latin typeface="Arial" panose="020B0604020202020204" pitchFamily="34" charset="0"/>
                <a:ea typeface="Malgun Gothic" panose="020B0503020000020004" pitchFamily="34" charset="-127"/>
                <a:cs typeface="Arial" panose="020B0604020202020204" pitchFamily="34" charset="0"/>
              </a:rPr>
              <a:t> </a:t>
            </a:r>
            <a:r>
              <a:rPr lang="en-US" dirty="0">
                <a:effectLst/>
                <a:latin typeface="Arial" panose="020B0604020202020204" pitchFamily="34" charset="0"/>
                <a:ea typeface="Arial" panose="020B0604020202020204" pitchFamily="34" charset="0"/>
                <a:cs typeface="Arial" panose="020B0604020202020204" pitchFamily="34" charset="0"/>
              </a:rPr>
              <a:t>Descriptive statistics, including means, medians, ranges, and percentages, were used to depict the group’s characteristics.</a:t>
            </a:r>
            <a:r>
              <a:rPr lang="en-US" dirty="0">
                <a:effectLst/>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Univariate analyses were conducted on selected demographic and clinical variables, such as age, gender, education, and clinical symptoms like visual loss, frequency of depressed mood, pain level, and disease duration. </a:t>
            </a:r>
            <a:r>
              <a:rPr lang="en-US" altLang="en-US" dirty="0">
                <a:latin typeface="Arial" panose="020B0604020202020204" pitchFamily="34" charset="0"/>
                <a:ea typeface="Malgun Gothic" panose="020B0503020000020004" pitchFamily="34" charset="-127"/>
                <a:cs typeface="Arial" panose="020B0604020202020204" pitchFamily="34" charset="0"/>
              </a:rPr>
              <a:t>Certain clinical variables, such as pain level and the </a:t>
            </a:r>
            <a:r>
              <a:rPr lang="en-US" dirty="0">
                <a:latin typeface="Arial" panose="020B0604020202020204" pitchFamily="34" charset="0"/>
                <a:cs typeface="Arial" panose="020B0604020202020204" pitchFamily="34" charset="0"/>
              </a:rPr>
              <a:t>impact</a:t>
            </a:r>
            <a:r>
              <a:rPr lang="en-US" altLang="en-US" dirty="0">
                <a:latin typeface="Arial" panose="020B0604020202020204" pitchFamily="34" charset="0"/>
                <a:ea typeface="Malgun Gothic" panose="020B0503020000020004" pitchFamily="34" charset="-127"/>
                <a:cs typeface="Arial" panose="020B0604020202020204" pitchFamily="34" charset="0"/>
              </a:rPr>
              <a:t> of depressed mood on job-related duties, were binarized into presence/absence categories for clearer statistical comparisons. Data analyses were conducted using R </a:t>
            </a:r>
            <a:r>
              <a:rPr lang="en-US" dirty="0">
                <a:latin typeface="Arial" panose="020B0604020202020204" pitchFamily="34" charset="0"/>
                <a:ea typeface="Arial" panose="020B0604020202020204" pitchFamily="34" charset="0"/>
                <a:cs typeface="Arial" panose="020B0604020202020204" pitchFamily="34" charset="0"/>
              </a:rPr>
              <a:t>(Version 4.3.1). </a:t>
            </a:r>
            <a:endParaRPr lang="en-US" altLang="en-US" dirty="0">
              <a:latin typeface="Arial" panose="020B0604020202020204" pitchFamily="34" charset="0"/>
              <a:ea typeface="Malgun Gothic" panose="020B0503020000020004" pitchFamily="34" charset="-127"/>
              <a:cs typeface="Arial" panose="020B0604020202020204" pitchFamily="34" charset="0"/>
            </a:endParaRPr>
          </a:p>
        </p:txBody>
      </p:sp>
      <p:sp>
        <p:nvSpPr>
          <p:cNvPr id="24" name="Rectangle: Rounded Corners 38">
            <a:extLst>
              <a:ext uri="{FF2B5EF4-FFF2-40B4-BE49-F238E27FC236}">
                <a16:creationId xmlns:a16="http://schemas.microsoft.com/office/drawing/2014/main" id="{71A7BF71-9ECE-8FA6-B60C-4E1A7F34F7B8}"/>
              </a:ext>
            </a:extLst>
          </p:cNvPr>
          <p:cNvSpPr/>
          <p:nvPr/>
        </p:nvSpPr>
        <p:spPr>
          <a:xfrm>
            <a:off x="9174830" y="5192274"/>
            <a:ext cx="8505530" cy="12940820"/>
          </a:xfrm>
          <a:prstGeom prst="roundRect">
            <a:avLst>
              <a:gd name="adj" fmla="val 1711"/>
            </a:avLst>
          </a:prstGeom>
          <a:solidFill>
            <a:srgbClr val="E3E3E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2700" dirty="0">
              <a:solidFill>
                <a:schemeClr val="tx1"/>
              </a:solidFill>
            </a:endParaRPr>
          </a:p>
        </p:txBody>
      </p:sp>
      <p:sp>
        <p:nvSpPr>
          <p:cNvPr id="25" name="TextBox 24">
            <a:extLst>
              <a:ext uri="{FF2B5EF4-FFF2-40B4-BE49-F238E27FC236}">
                <a16:creationId xmlns:a16="http://schemas.microsoft.com/office/drawing/2014/main" id="{C7BBEB40-6DD3-0DF8-6F33-1FB15AE2BBEA}"/>
              </a:ext>
            </a:extLst>
          </p:cNvPr>
          <p:cNvSpPr txBox="1"/>
          <p:nvPr/>
        </p:nvSpPr>
        <p:spPr>
          <a:xfrm>
            <a:off x="9174830" y="4871867"/>
            <a:ext cx="8505529" cy="492443"/>
          </a:xfrm>
          <a:prstGeom prst="rect">
            <a:avLst/>
          </a:prstGeom>
          <a:solidFill>
            <a:srgbClr val="0D3513"/>
          </a:solidFill>
        </p:spPr>
        <p:txBody>
          <a:bodyPr wrap="square" rtlCol="0">
            <a:spAutoFit/>
          </a:bodyPr>
          <a:lstStyle/>
          <a:p>
            <a:r>
              <a:rPr lang="en-US" sz="2600" b="1" dirty="0">
                <a:solidFill>
                  <a:schemeClr val="bg1"/>
                </a:solidFill>
                <a:latin typeface="Arial" panose="020B0604020202020204" pitchFamily="34" charset="0"/>
                <a:cs typeface="Arial" panose="020B0604020202020204" pitchFamily="34" charset="0"/>
              </a:rPr>
              <a:t>Results</a:t>
            </a:r>
          </a:p>
        </p:txBody>
      </p:sp>
      <p:sp>
        <p:nvSpPr>
          <p:cNvPr id="26" name="TextBox 25">
            <a:extLst>
              <a:ext uri="{FF2B5EF4-FFF2-40B4-BE49-F238E27FC236}">
                <a16:creationId xmlns:a16="http://schemas.microsoft.com/office/drawing/2014/main" id="{972B25C0-EC93-9D9F-9FA4-D666E55C42A2}"/>
              </a:ext>
            </a:extLst>
          </p:cNvPr>
          <p:cNvSpPr txBox="1"/>
          <p:nvPr/>
        </p:nvSpPr>
        <p:spPr>
          <a:xfrm>
            <a:off x="9280337" y="5492097"/>
            <a:ext cx="8189011" cy="12529456"/>
          </a:xfrm>
          <a:prstGeom prst="rect">
            <a:avLst/>
          </a:prstGeom>
          <a:noFill/>
        </p:spPr>
        <p:txBody>
          <a:bodyPr wrap="square" rtlCol="0">
            <a:spAutoFit/>
          </a:bodyPr>
          <a:lstStyle/>
          <a:p>
            <a:pPr>
              <a:lnSpc>
                <a:spcPct val="107000"/>
              </a:lnSpc>
              <a:spcBef>
                <a:spcPts val="0"/>
              </a:spcBef>
              <a:spcAft>
                <a:spcPts val="800"/>
              </a:spcAft>
              <a:defRPr/>
            </a:pPr>
            <a:r>
              <a:rPr lang="en-US" u="sng" kern="100" dirty="0">
                <a:latin typeface="Arial" panose="020B0604020202020204" pitchFamily="34" charset="0"/>
                <a:ea typeface="Malgun Gothic" panose="020B0503020000020004" pitchFamily="34" charset="-127"/>
                <a:cs typeface="Arial" panose="020B0604020202020204" pitchFamily="34" charset="0"/>
              </a:rPr>
              <a:t>Demographic Variables:</a:t>
            </a:r>
            <a:r>
              <a:rPr lang="en-US" kern="100" dirty="0">
                <a:latin typeface="Arial" panose="020B0604020202020204" pitchFamily="34" charset="0"/>
                <a:ea typeface="Malgun Gothic" panose="020B0503020000020004" pitchFamily="34" charset="-127"/>
                <a:cs typeface="Arial" panose="020B0604020202020204" pitchFamily="34" charset="0"/>
              </a:rPr>
              <a:t> The study analyzed </a:t>
            </a:r>
            <a:r>
              <a:rPr lang="en-US" dirty="0">
                <a:effectLst/>
                <a:latin typeface="Arial" panose="020B0604020202020204" pitchFamily="34" charset="0"/>
                <a:ea typeface="Arial" panose="020B0604020202020204" pitchFamily="34" charset="0"/>
                <a:cs typeface="Arial" panose="020B0604020202020204" pitchFamily="34" charset="0"/>
              </a:rPr>
              <a:t>897 participants with NMOSD (81.4% femal</a:t>
            </a:r>
            <a:r>
              <a:rPr lang="en-US" dirty="0">
                <a:latin typeface="Arial" panose="020B0604020202020204" pitchFamily="34" charset="0"/>
                <a:ea typeface="Arial" panose="020B0604020202020204" pitchFamily="34" charset="0"/>
                <a:cs typeface="Arial" panose="020B0604020202020204" pitchFamily="34" charset="0"/>
              </a:rPr>
              <a:t>e, </a:t>
            </a:r>
            <a:r>
              <a:rPr lang="en-US" dirty="0">
                <a:effectLst/>
                <a:latin typeface="Arial" panose="020B0604020202020204" pitchFamily="34" charset="0"/>
                <a:ea typeface="Arial" panose="020B0604020202020204" pitchFamily="34" charset="0"/>
                <a:cs typeface="Arial" panose="020B0604020202020204" pitchFamily="34" charset="0"/>
              </a:rPr>
              <a:t> mean enrollment age 42.5 ± 12.2 years, mean disease duration 7.6 ± 7.4 years) (Table 1). Participants had 12.6 ± 4.4 years of formal schooling on average, and 27 (3.0%) were current students. 207 participants (23.1%) were from lower middle-income countries, 539 (60.1%) from upper middle-income countries, and 151 (16.8%) were from high-income countries. </a:t>
            </a:r>
            <a:endParaRPr lang="en-US" kern="100" dirty="0">
              <a:latin typeface="Arial" panose="020B0604020202020204" pitchFamily="34" charset="0"/>
              <a:ea typeface="Malgun Gothic" panose="020B0503020000020004" pitchFamily="34" charset="-127"/>
              <a:cs typeface="Arial" panose="020B0604020202020204" pitchFamily="34" charset="0"/>
            </a:endParaRPr>
          </a:p>
          <a:p>
            <a:pPr>
              <a:lnSpc>
                <a:spcPct val="107000"/>
              </a:lnSpc>
              <a:spcBef>
                <a:spcPts val="0"/>
              </a:spcBef>
              <a:spcAft>
                <a:spcPts val="800"/>
              </a:spcAft>
              <a:defRPr/>
            </a:pPr>
            <a:r>
              <a:rPr lang="en-US" u="sng" kern="100" dirty="0">
                <a:latin typeface="Arial" panose="020B0604020202020204" pitchFamily="34" charset="0"/>
                <a:ea typeface="Malgun Gothic" panose="020B0503020000020004" pitchFamily="34" charset="-127"/>
                <a:cs typeface="Arial" panose="020B0604020202020204" pitchFamily="34" charset="0"/>
              </a:rPr>
              <a:t>Clinical picture:</a:t>
            </a:r>
            <a:r>
              <a:rPr lang="en-US" kern="100" dirty="0">
                <a:latin typeface="Arial" panose="020B0604020202020204" pitchFamily="34" charset="0"/>
                <a:ea typeface="Malgun Gothic" panose="020B0503020000020004" pitchFamily="34" charset="-127"/>
                <a:cs typeface="Arial" panose="020B0604020202020204" pitchFamily="34" charset="0"/>
              </a:rPr>
              <a:t> The mean age at diagnosis was </a:t>
            </a:r>
            <a:r>
              <a:rPr lang="en-US" dirty="0">
                <a:effectLst/>
                <a:latin typeface="Arial" panose="020B0604020202020204" pitchFamily="34" charset="0"/>
                <a:ea typeface="Arial" panose="020B0604020202020204" pitchFamily="34" charset="0"/>
                <a:cs typeface="Arial" panose="020B0604020202020204" pitchFamily="34" charset="0"/>
              </a:rPr>
              <a:t>35.5 ± 12.0 years, with a mean age at onset of 34.1 ± 18.1. Since diagnosis, the median number of attacks was two. 635 (72.2%) participants were AQP-4 antibody positive, while the remainder were double-seronegative. </a:t>
            </a:r>
            <a:r>
              <a:rPr lang="en-US" dirty="0">
                <a:latin typeface="Arial" panose="020B0604020202020204" pitchFamily="34" charset="0"/>
                <a:cs typeface="Arial" panose="020B0604020202020204" pitchFamily="34" charset="0"/>
              </a:rPr>
              <a:t>Visual loss was common, with </a:t>
            </a:r>
            <a:r>
              <a:rPr lang="en-US" dirty="0">
                <a:effectLst/>
                <a:latin typeface="Arial" panose="020B0604020202020204" pitchFamily="34" charset="0"/>
                <a:ea typeface="Arial" panose="020B0604020202020204" pitchFamily="34" charset="0"/>
                <a:cs typeface="Arial" panose="020B0604020202020204" pitchFamily="34" charset="0"/>
              </a:rPr>
              <a:t>305 participants (34.0%)</a:t>
            </a:r>
            <a:r>
              <a:rPr lang="en-US" dirty="0">
                <a:latin typeface="Arial" panose="020B0604020202020204" pitchFamily="34" charset="0"/>
                <a:cs typeface="Arial" panose="020B0604020202020204" pitchFamily="34" charset="0"/>
              </a:rPr>
              <a:t> experiencing unilateral loss and </a:t>
            </a:r>
            <a:r>
              <a:rPr lang="en-US" dirty="0">
                <a:effectLst/>
                <a:latin typeface="Arial" panose="020B0604020202020204" pitchFamily="34" charset="0"/>
                <a:ea typeface="Arial" panose="020B0604020202020204" pitchFamily="34" charset="0"/>
                <a:cs typeface="Arial" panose="020B0604020202020204" pitchFamily="34" charset="0"/>
              </a:rPr>
              <a:t>253 (28.2%)</a:t>
            </a:r>
            <a:r>
              <a:rPr lang="en-US" dirty="0">
                <a:latin typeface="Arial" panose="020B0604020202020204" pitchFamily="34" charset="0"/>
                <a:cs typeface="Arial" panose="020B0604020202020204" pitchFamily="34" charset="0"/>
              </a:rPr>
              <a:t> losing vision in both eyes. </a:t>
            </a:r>
            <a:r>
              <a:rPr lang="en-US" dirty="0">
                <a:effectLst/>
                <a:latin typeface="Arial" panose="020B0604020202020204" pitchFamily="34" charset="0"/>
                <a:ea typeface="Arial" panose="020B0604020202020204" pitchFamily="34" charset="0"/>
                <a:cs typeface="Arial" panose="020B0604020202020204" pitchFamily="34" charset="0"/>
              </a:rPr>
              <a:t>58.9% indicated living with myelitis, and 34.5% actively used walking aids. </a:t>
            </a:r>
            <a:r>
              <a:rPr lang="en-US" dirty="0">
                <a:latin typeface="Arial" panose="020B0604020202020204" pitchFamily="34" charset="0"/>
                <a:ea typeface="Arial" panose="020B0604020202020204" pitchFamily="34" charset="0"/>
                <a:cs typeface="Arial" panose="020B0604020202020204" pitchFamily="34" charset="0"/>
              </a:rPr>
              <a:t>The average pain level (on a scale of 0 to 10) was </a:t>
            </a:r>
            <a:r>
              <a:rPr lang="en-US" dirty="0">
                <a:effectLst/>
                <a:latin typeface="Arial" panose="020B0604020202020204" pitchFamily="34" charset="0"/>
                <a:ea typeface="Arial" panose="020B0604020202020204" pitchFamily="34" charset="0"/>
                <a:cs typeface="Arial" panose="020B0604020202020204" pitchFamily="34" charset="0"/>
              </a:rPr>
              <a:t>4.5 ± 3.3, and 57.0% reported that pain impacted their ability to work. 391 (43.6%) suffered from frequent fatigue, and 343 (38.3%) also underwent frequent periods of depressed mood. Most patients (92.6%) received treatment with immunosuppressive agents, steroids, and immunoglobulins (Table 2). </a:t>
            </a:r>
            <a:endParaRPr lang="en-US" kern="100" dirty="0">
              <a:latin typeface="Arial" panose="020B0604020202020204" pitchFamily="34" charset="0"/>
              <a:ea typeface="Malgun Gothic" panose="020B0503020000020004" pitchFamily="34" charset="-127"/>
              <a:cs typeface="Arial" panose="020B0604020202020204" pitchFamily="34" charset="0"/>
            </a:endParaRPr>
          </a:p>
          <a:p>
            <a:pPr>
              <a:lnSpc>
                <a:spcPct val="107000"/>
              </a:lnSpc>
              <a:spcBef>
                <a:spcPts val="0"/>
              </a:spcBef>
              <a:spcAft>
                <a:spcPts val="800"/>
              </a:spcAft>
              <a:defRPr/>
            </a:pPr>
            <a:r>
              <a:rPr lang="en-US" u="sng" kern="100" dirty="0">
                <a:latin typeface="Arial" panose="020B0604020202020204" pitchFamily="34" charset="0"/>
                <a:ea typeface="Malgun Gothic" panose="020B0503020000020004" pitchFamily="34" charset="-127"/>
                <a:cs typeface="Arial" panose="020B0604020202020204" pitchFamily="34" charset="0"/>
              </a:rPr>
              <a:t>Socioeconomic:</a:t>
            </a:r>
            <a:r>
              <a:rPr lang="en-US" kern="100" dirty="0">
                <a:latin typeface="Arial" panose="020B0604020202020204" pitchFamily="34" charset="0"/>
                <a:ea typeface="Malgun Gothic" panose="020B0503020000020004" pitchFamily="34" charset="-127"/>
                <a:cs typeface="Arial" panose="020B0604020202020204" pitchFamily="34" charset="0"/>
              </a:rPr>
              <a:t> Before being diagnosed with NMOSD, </a:t>
            </a:r>
            <a:r>
              <a:rPr lang="en-US" sz="1800" dirty="0">
                <a:effectLst/>
                <a:latin typeface="Arial" panose="020B0604020202020204" pitchFamily="34" charset="0"/>
                <a:ea typeface="Arial" panose="020B0604020202020204" pitchFamily="34" charset="0"/>
              </a:rPr>
              <a:t>562 participants (62.7%) were employed, which decreased to 326 (36.3%) post-diagnosis. This trend persisted across genders, with rates decreasing from 75.6% to 46.7% for men and 60.2% to 34.2% for women post-diagnosis (Table 3). Average work hours decreased from 32.8 hours to 16.3 hours per week after NMOSD diagnosis, with 379 (42.3%) losing work and 521 (58.1%) reducing work </a:t>
            </a:r>
            <a:r>
              <a:rPr lang="en-US" dirty="0">
                <a:latin typeface="Arial" panose="020B0604020202020204" pitchFamily="34" charset="0"/>
                <a:ea typeface="Arial" panose="020B0604020202020204" pitchFamily="34" charset="0"/>
              </a:rPr>
              <a:t>hours. </a:t>
            </a:r>
            <a:r>
              <a:rPr lang="en-US" sz="1800" dirty="0">
                <a:effectLst/>
                <a:latin typeface="Arial" panose="020B0604020202020204" pitchFamily="34" charset="0"/>
                <a:ea typeface="Arial" panose="020B0604020202020204" pitchFamily="34" charset="0"/>
              </a:rPr>
              <a:t>48.9% of respondents stated that their employers were aware of their diagnosis. 321 (35.8%) received health insurance from work, and of those, 264 (82.2%) cited it as the reason for continuing employment. Although 48.3% reported wage losses after diagnosis, the median income increased from 4878.10 international dollars to 7022.18 international dollars without accounting for inflation. </a:t>
            </a:r>
            <a:endParaRPr lang="en-US" dirty="0">
              <a:latin typeface="Arial" panose="020B0604020202020204" pitchFamily="34" charset="0"/>
              <a:ea typeface="Arial" panose="020B0604020202020204" pitchFamily="34" charset="0"/>
            </a:endParaRPr>
          </a:p>
          <a:p>
            <a:pPr>
              <a:lnSpc>
                <a:spcPct val="107000"/>
              </a:lnSpc>
              <a:spcAft>
                <a:spcPts val="800"/>
              </a:spcAft>
              <a:defRPr/>
            </a:pPr>
            <a:r>
              <a:rPr lang="en-US" sz="1800" u="sng" strike="noStrike" dirty="0">
                <a:effectLst/>
                <a:latin typeface="Arial" panose="020B0604020202020204" pitchFamily="34" charset="0"/>
                <a:ea typeface="Arial" panose="020B0604020202020204" pitchFamily="34" charset="0"/>
              </a:rPr>
              <a:t>Model building and regression analyses:</a:t>
            </a:r>
            <a:r>
              <a:rPr lang="en-US" sz="1800" u="none" strike="noStrike" dirty="0">
                <a:effectLst/>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Upon univariate analysis, </a:t>
            </a:r>
            <a:r>
              <a:rPr lang="en-US" sz="1800" dirty="0">
                <a:effectLst/>
                <a:latin typeface="Arial" panose="020B0604020202020204" pitchFamily="34" charset="0"/>
                <a:ea typeface="Arial" panose="020B0604020202020204" pitchFamily="34" charset="0"/>
              </a:rPr>
              <a:t>younger age, being male, years of education, residence in upper middle-income and high-income countries, not having bilateral visual loss, not having frequent episodes of depressed mood, and non-use of walking aids were predictors of employment. </a:t>
            </a:r>
            <a:r>
              <a:rPr lang="en-US" dirty="0">
                <a:latin typeface="Arial" panose="020B0604020202020204" pitchFamily="34" charset="0"/>
                <a:ea typeface="Arial" panose="020B0604020202020204" pitchFamily="34" charset="0"/>
              </a:rPr>
              <a:t>On a similar analysis for lost or reduced work hours, </a:t>
            </a:r>
            <a:r>
              <a:rPr lang="en-US" sz="1800" dirty="0">
                <a:effectLst/>
                <a:latin typeface="Arial" panose="020B0604020202020204" pitchFamily="34" charset="0"/>
                <a:ea typeface="Arial" panose="020B0604020202020204" pitchFamily="34" charset="0"/>
              </a:rPr>
              <a:t>higher levels of pain, unilateral visual loss, and higher frequencies of fatigue, and depressed mood were all significant predictors of a participant having lost or reduced their work hours (Table 4b). Residence in a high-income country was also a predictor of lost or reduced work hours.</a:t>
            </a:r>
            <a:r>
              <a:rPr lang="en-US" sz="1800" dirty="0">
                <a:latin typeface="Arial" panose="020B0604020202020204" pitchFamily="34" charset="0"/>
                <a:ea typeface="Arial" panose="020B0604020202020204" pitchFamily="34" charset="0"/>
              </a:rPr>
              <a:t> </a:t>
            </a:r>
            <a:r>
              <a:rPr lang="en-US" dirty="0"/>
              <a:t>Wage analysis showed that </a:t>
            </a:r>
            <a:r>
              <a:rPr lang="en-US" sz="1800" dirty="0">
                <a:effectLst/>
                <a:latin typeface="Arial" panose="020B0604020202020204" pitchFamily="34" charset="0"/>
                <a:ea typeface="Arial" panose="020B0604020202020204" pitchFamily="34" charset="0"/>
              </a:rPr>
              <a:t>disease duration was positively associated with increased income between pre- and post-NMOSD diagnosis</a:t>
            </a:r>
            <a:r>
              <a:rPr lang="en-US" sz="1800" dirty="0">
                <a:latin typeface="Arial" panose="020B0604020202020204" pitchFamily="34" charset="0"/>
                <a:ea typeface="Arial" panose="020B0604020202020204" pitchFamily="34" charset="0"/>
              </a:rPr>
              <a:t>,</a:t>
            </a:r>
            <a:r>
              <a:rPr lang="en-US" dirty="0">
                <a:latin typeface="Arial" panose="020B0604020202020204" pitchFamily="34" charset="0"/>
                <a:ea typeface="Arial" panose="020B0604020202020204" pitchFamily="34" charset="0"/>
              </a:rPr>
              <a:t> while </a:t>
            </a:r>
            <a:r>
              <a:rPr lang="en-US" sz="1800" dirty="0">
                <a:effectLst/>
                <a:latin typeface="Arial" panose="020B0604020202020204" pitchFamily="34" charset="0"/>
                <a:ea typeface="Arial" panose="020B0604020202020204" pitchFamily="34" charset="0"/>
              </a:rPr>
              <a:t>older age and the highest frequency of depressed mood were predictive of wage decrease. </a:t>
            </a:r>
            <a:endParaRPr lang="en-US" u="sng" kern="100" dirty="0">
              <a:latin typeface="Arial" panose="020B0604020202020204" pitchFamily="34" charset="0"/>
              <a:ea typeface="Malgun Gothic" panose="020B0503020000020004" pitchFamily="34" charset="-127"/>
              <a:cs typeface="Arial" panose="020B0604020202020204" pitchFamily="34" charset="0"/>
            </a:endParaRPr>
          </a:p>
        </p:txBody>
      </p:sp>
      <p:pic>
        <p:nvPicPr>
          <p:cNvPr id="27" name="Picture 26">
            <a:extLst>
              <a:ext uri="{FF2B5EF4-FFF2-40B4-BE49-F238E27FC236}">
                <a16:creationId xmlns:a16="http://schemas.microsoft.com/office/drawing/2014/main" id="{321C9D39-1205-183F-3313-9AE4535DA423}"/>
              </a:ext>
            </a:extLst>
          </p:cNvPr>
          <p:cNvPicPr>
            <a:picLocks noChangeAspect="1"/>
          </p:cNvPicPr>
          <p:nvPr/>
        </p:nvPicPr>
        <p:blipFill>
          <a:blip r:embed="rId2"/>
          <a:stretch>
            <a:fillRect/>
          </a:stretch>
        </p:blipFill>
        <p:spPr>
          <a:xfrm>
            <a:off x="510241" y="18291570"/>
            <a:ext cx="3018254" cy="8807111"/>
          </a:xfrm>
          <a:prstGeom prst="rect">
            <a:avLst/>
          </a:prstGeom>
        </p:spPr>
      </p:pic>
      <p:sp>
        <p:nvSpPr>
          <p:cNvPr id="29" name="TextBox 28">
            <a:extLst>
              <a:ext uri="{FF2B5EF4-FFF2-40B4-BE49-F238E27FC236}">
                <a16:creationId xmlns:a16="http://schemas.microsoft.com/office/drawing/2014/main" id="{5774041F-A62D-4A37-32D1-57734D103634}"/>
              </a:ext>
            </a:extLst>
          </p:cNvPr>
          <p:cNvSpPr txBox="1"/>
          <p:nvPr/>
        </p:nvSpPr>
        <p:spPr>
          <a:xfrm>
            <a:off x="3952754" y="17760347"/>
            <a:ext cx="4729295" cy="472527"/>
          </a:xfrm>
          <a:prstGeom prst="rect">
            <a:avLst/>
          </a:prstGeom>
          <a:solidFill>
            <a:schemeClr val="accent1">
              <a:lumMod val="75000"/>
            </a:schemeClr>
          </a:solidFill>
        </p:spPr>
        <p:txBody>
          <a:bodyPr wrap="square" rtlCol="0">
            <a:spAutoFit/>
          </a:bodyPr>
          <a:lstStyle/>
          <a:p>
            <a:r>
              <a:rPr lang="en-US" sz="1200" b="1" dirty="0">
                <a:solidFill>
                  <a:schemeClr val="bg1"/>
                </a:solidFill>
                <a:effectLst/>
                <a:latin typeface="Arial" panose="020B0604020202020204" pitchFamily="34" charset="0"/>
                <a:cs typeface="Arial" panose="020B0604020202020204" pitchFamily="34" charset="0"/>
              </a:rPr>
              <a:t>Table 2. Current therapies and therapy combinations used by NMOSD patients</a:t>
            </a:r>
          </a:p>
        </p:txBody>
      </p:sp>
      <p:sp>
        <p:nvSpPr>
          <p:cNvPr id="33" name="TextBox 32">
            <a:extLst>
              <a:ext uri="{FF2B5EF4-FFF2-40B4-BE49-F238E27FC236}">
                <a16:creationId xmlns:a16="http://schemas.microsoft.com/office/drawing/2014/main" id="{02F65559-2E48-C10F-324A-3AF8138E9A1A}"/>
              </a:ext>
            </a:extLst>
          </p:cNvPr>
          <p:cNvSpPr txBox="1"/>
          <p:nvPr/>
        </p:nvSpPr>
        <p:spPr>
          <a:xfrm>
            <a:off x="532543" y="17771209"/>
            <a:ext cx="3018254" cy="461665"/>
          </a:xfrm>
          <a:prstGeom prst="rect">
            <a:avLst/>
          </a:prstGeom>
          <a:solidFill>
            <a:schemeClr val="accent1">
              <a:lumMod val="75000"/>
            </a:schemeClr>
          </a:solidFill>
        </p:spPr>
        <p:txBody>
          <a:bodyPr wrap="square" rtlCol="0">
            <a:spAutoFit/>
          </a:bodyPr>
          <a:lstStyle/>
          <a:p>
            <a:r>
              <a:rPr lang="en-US" sz="1200" b="1" dirty="0">
                <a:solidFill>
                  <a:schemeClr val="bg1"/>
                </a:solidFill>
                <a:effectLst/>
                <a:latin typeface="Arial" panose="020B0604020202020204" pitchFamily="34" charset="0"/>
                <a:cs typeface="Arial" panose="020B0604020202020204" pitchFamily="34" charset="0"/>
              </a:rPr>
              <a:t>Table 1. </a:t>
            </a:r>
            <a:r>
              <a:rPr lang="en-US" sz="1200" b="1"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Demographic and clinical variables</a:t>
            </a:r>
            <a:r>
              <a:rPr lang="en-US" sz="1200" b="1" dirty="0">
                <a:solidFill>
                  <a:schemeClr val="bg1"/>
                </a:solidFill>
                <a:effectLst/>
                <a:latin typeface="Arial" panose="020B0604020202020204" pitchFamily="34" charset="0"/>
                <a:cs typeface="Arial" panose="020B0604020202020204" pitchFamily="34" charset="0"/>
              </a:rPr>
              <a:t> </a:t>
            </a:r>
          </a:p>
        </p:txBody>
      </p:sp>
      <p:pic>
        <p:nvPicPr>
          <p:cNvPr id="34" name="Picture 33">
            <a:extLst>
              <a:ext uri="{FF2B5EF4-FFF2-40B4-BE49-F238E27FC236}">
                <a16:creationId xmlns:a16="http://schemas.microsoft.com/office/drawing/2014/main" id="{2D659AD9-CA17-159F-5823-77ED88BBC9E2}"/>
              </a:ext>
            </a:extLst>
          </p:cNvPr>
          <p:cNvPicPr>
            <a:picLocks noChangeAspect="1"/>
          </p:cNvPicPr>
          <p:nvPr/>
        </p:nvPicPr>
        <p:blipFill>
          <a:blip r:embed="rId3"/>
          <a:srcRect r="67398"/>
          <a:stretch/>
        </p:blipFill>
        <p:spPr>
          <a:xfrm>
            <a:off x="522152" y="27673836"/>
            <a:ext cx="2007787" cy="4079661"/>
          </a:xfrm>
          <a:prstGeom prst="rect">
            <a:avLst/>
          </a:prstGeom>
        </p:spPr>
      </p:pic>
      <p:sp>
        <p:nvSpPr>
          <p:cNvPr id="35" name="TextBox 34">
            <a:extLst>
              <a:ext uri="{FF2B5EF4-FFF2-40B4-BE49-F238E27FC236}">
                <a16:creationId xmlns:a16="http://schemas.microsoft.com/office/drawing/2014/main" id="{30ADC7A0-FDEC-DE0B-3390-DA2408846EBD}"/>
              </a:ext>
            </a:extLst>
          </p:cNvPr>
          <p:cNvSpPr txBox="1"/>
          <p:nvPr/>
        </p:nvSpPr>
        <p:spPr>
          <a:xfrm>
            <a:off x="532543" y="27335796"/>
            <a:ext cx="8237303" cy="276999"/>
          </a:xfrm>
          <a:prstGeom prst="rect">
            <a:avLst/>
          </a:prstGeom>
          <a:solidFill>
            <a:schemeClr val="accent1">
              <a:lumMod val="75000"/>
            </a:schemeClr>
          </a:solidFill>
        </p:spPr>
        <p:txBody>
          <a:bodyPr wrap="square" rtlCol="0">
            <a:spAutoFit/>
          </a:bodyPr>
          <a:lstStyle/>
          <a:p>
            <a:r>
              <a:rPr lang="en-US" sz="1200" b="1"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Table 3. Employment rates for NMOSD participants post-diagnosis and all citizens in 2022</a:t>
            </a:r>
            <a:r>
              <a:rPr lang="en-US" sz="1200" dirty="0">
                <a:solidFill>
                  <a:schemeClr val="bg1"/>
                </a:solidFill>
                <a:effectLst/>
                <a:latin typeface="Arial" panose="020B0604020202020204" pitchFamily="34" charset="0"/>
                <a:cs typeface="Arial" panose="020B0604020202020204" pitchFamily="34" charset="0"/>
              </a:rPr>
              <a:t> </a:t>
            </a:r>
            <a:endParaRPr lang="en-US" sz="1200" b="1" dirty="0">
              <a:solidFill>
                <a:schemeClr val="bg1"/>
              </a:solidFill>
              <a:effectLst/>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B0D44779-0AA5-3954-0991-B9C3BDAC5F2A}"/>
              </a:ext>
            </a:extLst>
          </p:cNvPr>
          <p:cNvPicPr>
            <a:picLocks noChangeAspect="1"/>
          </p:cNvPicPr>
          <p:nvPr/>
        </p:nvPicPr>
        <p:blipFill>
          <a:blip r:embed="rId4"/>
          <a:stretch>
            <a:fillRect/>
          </a:stretch>
        </p:blipFill>
        <p:spPr>
          <a:xfrm>
            <a:off x="9174831" y="19026851"/>
            <a:ext cx="4371430" cy="3374297"/>
          </a:xfrm>
          <a:prstGeom prst="rect">
            <a:avLst/>
          </a:prstGeom>
        </p:spPr>
      </p:pic>
      <p:pic>
        <p:nvPicPr>
          <p:cNvPr id="39" name="Picture 38">
            <a:extLst>
              <a:ext uri="{FF2B5EF4-FFF2-40B4-BE49-F238E27FC236}">
                <a16:creationId xmlns:a16="http://schemas.microsoft.com/office/drawing/2014/main" id="{9B586624-3121-DF80-2885-086692708D3C}"/>
              </a:ext>
            </a:extLst>
          </p:cNvPr>
          <p:cNvPicPr>
            <a:picLocks noChangeAspect="1"/>
          </p:cNvPicPr>
          <p:nvPr/>
        </p:nvPicPr>
        <p:blipFill>
          <a:blip r:embed="rId5"/>
          <a:stretch>
            <a:fillRect/>
          </a:stretch>
        </p:blipFill>
        <p:spPr>
          <a:xfrm>
            <a:off x="3907014" y="18430327"/>
            <a:ext cx="4775035" cy="8712344"/>
          </a:xfrm>
          <a:prstGeom prst="rect">
            <a:avLst/>
          </a:prstGeom>
        </p:spPr>
      </p:pic>
      <p:pic>
        <p:nvPicPr>
          <p:cNvPr id="40" name="Picture 39">
            <a:extLst>
              <a:ext uri="{FF2B5EF4-FFF2-40B4-BE49-F238E27FC236}">
                <a16:creationId xmlns:a16="http://schemas.microsoft.com/office/drawing/2014/main" id="{BBB76F70-5404-F6E3-C95B-DE6748B17319}"/>
              </a:ext>
            </a:extLst>
          </p:cNvPr>
          <p:cNvPicPr>
            <a:picLocks noChangeAspect="1"/>
          </p:cNvPicPr>
          <p:nvPr/>
        </p:nvPicPr>
        <p:blipFill>
          <a:blip r:embed="rId3"/>
          <a:srcRect l="34293"/>
          <a:stretch/>
        </p:blipFill>
        <p:spPr>
          <a:xfrm>
            <a:off x="4712764" y="27673835"/>
            <a:ext cx="4046549" cy="4079661"/>
          </a:xfrm>
          <a:prstGeom prst="rect">
            <a:avLst/>
          </a:prstGeom>
        </p:spPr>
      </p:pic>
      <p:pic>
        <p:nvPicPr>
          <p:cNvPr id="41" name="Picture 40">
            <a:extLst>
              <a:ext uri="{FF2B5EF4-FFF2-40B4-BE49-F238E27FC236}">
                <a16:creationId xmlns:a16="http://schemas.microsoft.com/office/drawing/2014/main" id="{2EF9F05E-9BBB-8726-A378-925754A7BC42}"/>
              </a:ext>
            </a:extLst>
          </p:cNvPr>
          <p:cNvPicPr>
            <a:picLocks noChangeAspect="1"/>
          </p:cNvPicPr>
          <p:nvPr/>
        </p:nvPicPr>
        <p:blipFill>
          <a:blip r:embed="rId6"/>
          <a:stretch>
            <a:fillRect/>
          </a:stretch>
        </p:blipFill>
        <p:spPr>
          <a:xfrm>
            <a:off x="13721753" y="18957995"/>
            <a:ext cx="3890537" cy="3621736"/>
          </a:xfrm>
          <a:prstGeom prst="rect">
            <a:avLst/>
          </a:prstGeom>
        </p:spPr>
      </p:pic>
      <p:sp>
        <p:nvSpPr>
          <p:cNvPr id="45" name="TextBox 44">
            <a:extLst>
              <a:ext uri="{FF2B5EF4-FFF2-40B4-BE49-F238E27FC236}">
                <a16:creationId xmlns:a16="http://schemas.microsoft.com/office/drawing/2014/main" id="{C389C6CC-047A-6CE6-90FF-87B0E60D7766}"/>
              </a:ext>
            </a:extLst>
          </p:cNvPr>
          <p:cNvSpPr txBox="1"/>
          <p:nvPr/>
        </p:nvSpPr>
        <p:spPr>
          <a:xfrm>
            <a:off x="13721754" y="18349140"/>
            <a:ext cx="3890537" cy="461665"/>
          </a:xfrm>
          <a:prstGeom prst="rect">
            <a:avLst/>
          </a:prstGeom>
          <a:solidFill>
            <a:schemeClr val="accent1">
              <a:lumMod val="75000"/>
            </a:schemeClr>
          </a:solidFill>
        </p:spPr>
        <p:txBody>
          <a:bodyPr wrap="square" rtlCol="0">
            <a:spAutoFit/>
          </a:bodyPr>
          <a:lstStyle/>
          <a:p>
            <a:r>
              <a:rPr lang="en-US" sz="1200" b="1"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Table 4b. Logistic regression model - likelihood of work hours loss/reduction</a:t>
            </a:r>
            <a:r>
              <a:rPr lang="en-US" sz="1200" dirty="0">
                <a:solidFill>
                  <a:schemeClr val="bg1"/>
                </a:solidFill>
                <a:effectLst/>
                <a:latin typeface="Arial" panose="020B0604020202020204" pitchFamily="34" charset="0"/>
                <a:cs typeface="Arial" panose="020B0604020202020204" pitchFamily="34" charset="0"/>
              </a:rPr>
              <a:t> </a:t>
            </a:r>
            <a:endParaRPr lang="en-US" sz="1200" b="1" dirty="0">
              <a:solidFill>
                <a:schemeClr val="bg1"/>
              </a:solidFill>
              <a:effectLst/>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EAFB29A6-75C7-9DEA-B4C2-1D2A7ECABFE3}"/>
              </a:ext>
            </a:extLst>
          </p:cNvPr>
          <p:cNvSpPr txBox="1"/>
          <p:nvPr/>
        </p:nvSpPr>
        <p:spPr>
          <a:xfrm>
            <a:off x="9174830" y="18349140"/>
            <a:ext cx="4371429" cy="461665"/>
          </a:xfrm>
          <a:prstGeom prst="rect">
            <a:avLst/>
          </a:prstGeom>
          <a:solidFill>
            <a:schemeClr val="accent1">
              <a:lumMod val="75000"/>
            </a:schemeClr>
          </a:solidFill>
        </p:spPr>
        <p:txBody>
          <a:bodyPr wrap="square" rtlCol="0">
            <a:spAutoFit/>
          </a:bodyPr>
          <a:lstStyle/>
          <a:p>
            <a:r>
              <a:rPr lang="en-US" sz="1200" b="1"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Table 4a. Logistic regression model - likelihood of employment</a:t>
            </a:r>
            <a:endParaRPr lang="en-US" sz="1200" b="1" dirty="0">
              <a:solidFill>
                <a:schemeClr val="bg1"/>
              </a:solidFill>
              <a:effectLst/>
              <a:latin typeface="Arial" panose="020B0604020202020204" pitchFamily="34" charset="0"/>
              <a:cs typeface="Arial" panose="020B0604020202020204" pitchFamily="34" charset="0"/>
            </a:endParaRPr>
          </a:p>
        </p:txBody>
      </p:sp>
      <p:sp>
        <p:nvSpPr>
          <p:cNvPr id="51" name="Rectangle: Rounded Corners 38">
            <a:extLst>
              <a:ext uri="{FF2B5EF4-FFF2-40B4-BE49-F238E27FC236}">
                <a16:creationId xmlns:a16="http://schemas.microsoft.com/office/drawing/2014/main" id="{7378DDF5-7672-CB05-24B3-9977E9A90A7A}"/>
              </a:ext>
            </a:extLst>
          </p:cNvPr>
          <p:cNvSpPr/>
          <p:nvPr/>
        </p:nvSpPr>
        <p:spPr>
          <a:xfrm>
            <a:off x="9129110" y="23153391"/>
            <a:ext cx="8505530" cy="7985057"/>
          </a:xfrm>
          <a:prstGeom prst="roundRect">
            <a:avLst>
              <a:gd name="adj" fmla="val 1711"/>
            </a:avLst>
          </a:prstGeom>
          <a:solidFill>
            <a:srgbClr val="E3E3E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2700" dirty="0">
              <a:solidFill>
                <a:schemeClr val="tx1"/>
              </a:solidFill>
            </a:endParaRPr>
          </a:p>
        </p:txBody>
      </p:sp>
      <p:sp>
        <p:nvSpPr>
          <p:cNvPr id="52" name="TextBox 51">
            <a:extLst>
              <a:ext uri="{FF2B5EF4-FFF2-40B4-BE49-F238E27FC236}">
                <a16:creationId xmlns:a16="http://schemas.microsoft.com/office/drawing/2014/main" id="{A52D0B31-6F50-2B93-7BEE-EE80135FEE14}"/>
              </a:ext>
            </a:extLst>
          </p:cNvPr>
          <p:cNvSpPr txBox="1"/>
          <p:nvPr/>
        </p:nvSpPr>
        <p:spPr>
          <a:xfrm>
            <a:off x="9136730" y="22923698"/>
            <a:ext cx="8505529" cy="492443"/>
          </a:xfrm>
          <a:prstGeom prst="rect">
            <a:avLst/>
          </a:prstGeom>
          <a:solidFill>
            <a:srgbClr val="0D3513"/>
          </a:solidFill>
        </p:spPr>
        <p:txBody>
          <a:bodyPr wrap="square" rtlCol="0">
            <a:spAutoFit/>
          </a:bodyPr>
          <a:lstStyle/>
          <a:p>
            <a:r>
              <a:rPr lang="en-US" sz="2600" b="1" dirty="0">
                <a:solidFill>
                  <a:schemeClr val="bg1"/>
                </a:solidFill>
                <a:latin typeface="Arial" panose="020B0604020202020204" pitchFamily="34" charset="0"/>
                <a:cs typeface="Arial" panose="020B0604020202020204" pitchFamily="34" charset="0"/>
              </a:rPr>
              <a:t>Discussion &amp; Conclusion</a:t>
            </a:r>
          </a:p>
        </p:txBody>
      </p:sp>
      <p:sp>
        <p:nvSpPr>
          <p:cNvPr id="53" name="TextBox 52">
            <a:extLst>
              <a:ext uri="{FF2B5EF4-FFF2-40B4-BE49-F238E27FC236}">
                <a16:creationId xmlns:a16="http://schemas.microsoft.com/office/drawing/2014/main" id="{ADFD342A-5311-45B7-DC22-D855BA95705E}"/>
              </a:ext>
            </a:extLst>
          </p:cNvPr>
          <p:cNvSpPr txBox="1"/>
          <p:nvPr/>
        </p:nvSpPr>
        <p:spPr>
          <a:xfrm>
            <a:off x="9312307" y="23610825"/>
            <a:ext cx="8241006" cy="7649210"/>
          </a:xfrm>
          <a:prstGeom prst="rect">
            <a:avLst/>
          </a:prstGeom>
          <a:noFill/>
        </p:spPr>
        <p:txBody>
          <a:bodyPr wrap="square" rtlCol="0">
            <a:spAutoFit/>
          </a:bodyPr>
          <a:lstStyle/>
          <a:p>
            <a:pPr>
              <a:lnSpc>
                <a:spcPct val="107000"/>
              </a:lnSpc>
              <a:spcBef>
                <a:spcPts val="0"/>
              </a:spcBef>
              <a:spcAft>
                <a:spcPts val="800"/>
              </a:spcAft>
              <a:defRPr/>
            </a:pPr>
            <a:r>
              <a:rPr lang="en-US" kern="100" dirty="0">
                <a:latin typeface="Arial" panose="020B0604020202020204" pitchFamily="34" charset="0"/>
                <a:ea typeface="Malgun Gothic" panose="020B0503020000020004" pitchFamily="34" charset="-127"/>
                <a:cs typeface="Arial" panose="020B0604020202020204" pitchFamily="34" charset="0"/>
              </a:rPr>
              <a:t>Our study was primarily limited by using non-population-based sampling, relying on self-reported data from participants with access to neurological care. Employment, work hours, and wage data may thus present a more favorable picture than the general NMOSD population. </a:t>
            </a:r>
            <a:r>
              <a:rPr lang="en-US" sz="1800" dirty="0">
                <a:latin typeface="Arial" panose="020B0604020202020204" pitchFamily="34" charset="0"/>
                <a:ea typeface="Arial" panose="020B0604020202020204" pitchFamily="34" charset="0"/>
              </a:rPr>
              <a:t>Cultural and legal differences across countries may have also affected the trends in </a:t>
            </a:r>
            <a:r>
              <a:rPr lang="en-US" sz="1800" dirty="0">
                <a:effectLst/>
                <a:latin typeface="Arial" panose="020B0604020202020204" pitchFamily="34" charset="0"/>
                <a:ea typeface="Arial" panose="020B0604020202020204" pitchFamily="34" charset="0"/>
              </a:rPr>
              <a:t>employment, work hours, and wages post-diagnosis, as well as a gender imbalance in our cohort due to the higher frequency of NMOSD in women. Our analysis of wages and income was limited by the omission of many potential influencers of such figures, including inflation and career progression.</a:t>
            </a:r>
          </a:p>
          <a:p>
            <a:pPr>
              <a:lnSpc>
                <a:spcPct val="107000"/>
              </a:lnSpc>
              <a:spcBef>
                <a:spcPts val="0"/>
              </a:spcBef>
              <a:spcAft>
                <a:spcPts val="800"/>
              </a:spcAft>
              <a:defRPr/>
            </a:pPr>
            <a:endParaRPr lang="en-US" sz="100" kern="100" dirty="0">
              <a:latin typeface="Arial" panose="020B0604020202020204" pitchFamily="34" charset="0"/>
              <a:ea typeface="Malgun Gothic" panose="020B0503020000020004" pitchFamily="34" charset="-127"/>
              <a:cs typeface="Arial" panose="020B0604020202020204" pitchFamily="34" charset="0"/>
            </a:endParaRPr>
          </a:p>
          <a:p>
            <a:pPr marL="0" marR="0" indent="0">
              <a:lnSpc>
                <a:spcPct val="115000"/>
              </a:lnSpc>
              <a:spcBef>
                <a:spcPts val="0"/>
              </a:spcBef>
              <a:spcAft>
                <a:spcPts val="0"/>
              </a:spcAft>
              <a:buNone/>
            </a:pPr>
            <a:r>
              <a:rPr lang="en-US" sz="1800" dirty="0">
                <a:effectLst/>
                <a:latin typeface="Arial" panose="020B0604020202020204" pitchFamily="34" charset="0"/>
                <a:ea typeface="Arial" panose="020B0604020202020204" pitchFamily="34" charset="0"/>
              </a:rPr>
              <a:t>Despite these limitations, we investigate issues of employment and income in NMOSD that have not previously been studied in depth. NMOSD is a relatively rare disease, and we present a large international cohort of patients, which can lend insights into actual lived experiences and collective outcomes of people with NMO.</a:t>
            </a:r>
            <a:r>
              <a:rPr lang="en-US" sz="1800" i="1" dirty="0">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Although there are country-level differences, our findings identify significant impacts from the debilitating symptoms of NMOSD, regardless of country of origin. “Invisible symptoms” such as fatigue and depression are universal, making them critical to consider when administering clinical care. Earlier interventions to help patients maintain employment, considering the demonstrable impact of disease diagnosis on working ability, should be pursued. </a:t>
            </a:r>
            <a:r>
              <a:rPr lang="en-US" kern="100" dirty="0">
                <a:latin typeface="Arial" panose="020B0604020202020204" pitchFamily="34" charset="0"/>
                <a:ea typeface="Malgun Gothic" panose="020B0503020000020004" pitchFamily="34" charset="-127"/>
                <a:cs typeface="Arial" panose="020B0604020202020204" pitchFamily="34" charset="0"/>
              </a:rPr>
              <a:t>Despite being a relatively well-treated and monitored cohort of NMOSD, we find that the disease significantly and negatively impacts patients’ likelihood of maintaining employment, work hours, and wages, highlighting the overlooked socioeconomic consequences of NMOSD.</a:t>
            </a:r>
          </a:p>
        </p:txBody>
      </p:sp>
      <p:sp>
        <p:nvSpPr>
          <p:cNvPr id="58" name="TextBox 57">
            <a:extLst>
              <a:ext uri="{FF2B5EF4-FFF2-40B4-BE49-F238E27FC236}">
                <a16:creationId xmlns:a16="http://schemas.microsoft.com/office/drawing/2014/main" id="{F17DE049-3E78-4B98-697D-2040B4BD3F4F}"/>
              </a:ext>
            </a:extLst>
          </p:cNvPr>
          <p:cNvSpPr txBox="1"/>
          <p:nvPr/>
        </p:nvSpPr>
        <p:spPr>
          <a:xfrm>
            <a:off x="9364302" y="31280654"/>
            <a:ext cx="8189011" cy="767261"/>
          </a:xfrm>
          <a:prstGeom prst="rect">
            <a:avLst/>
          </a:prstGeom>
          <a:noFill/>
        </p:spPr>
        <p:txBody>
          <a:bodyPr wrap="square" rtlCol="0">
            <a:spAutoFit/>
          </a:bodyPr>
          <a:lstStyle/>
          <a:p>
            <a:pPr algn="r" eaLnBrk="1" hangingPunct="1">
              <a:spcBef>
                <a:spcPct val="0"/>
              </a:spcBef>
              <a:buFontTx/>
              <a:buNone/>
            </a:pPr>
            <a:r>
              <a:rPr lang="en-US" altLang="en-US" sz="1300" dirty="0">
                <a:latin typeface="Arial" panose="020B0604020202020204" pitchFamily="34" charset="0"/>
                <a:cs typeface="Arial" panose="020B0604020202020204" pitchFamily="34" charset="0"/>
              </a:rPr>
              <a:t>Funding Support: Investigator-initiated grant from Amgen; The </a:t>
            </a:r>
            <a:r>
              <a:rPr lang="en-US" altLang="en-US" sz="1300" dirty="0" err="1">
                <a:latin typeface="Arial" panose="020B0604020202020204" pitchFamily="34" charset="0"/>
                <a:cs typeface="Arial" panose="020B0604020202020204" pitchFamily="34" charset="0"/>
              </a:rPr>
              <a:t>Sumaira</a:t>
            </a:r>
            <a:r>
              <a:rPr lang="en-US" altLang="en-US" sz="1300" dirty="0">
                <a:latin typeface="Arial" panose="020B0604020202020204" pitchFamily="34" charset="0"/>
                <a:cs typeface="Arial" panose="020B0604020202020204" pitchFamily="34" charset="0"/>
              </a:rPr>
              <a:t> Foundation</a:t>
            </a:r>
          </a:p>
          <a:p>
            <a:pPr algn="r" eaLnBrk="1" hangingPunct="1">
              <a:spcBef>
                <a:spcPct val="0"/>
              </a:spcBef>
              <a:buFontTx/>
              <a:buNone/>
            </a:pPr>
            <a:r>
              <a:rPr lang="en-US" altLang="en-US" sz="1300" dirty="0">
                <a:latin typeface="Arial" panose="020B0604020202020204" pitchFamily="34" charset="0"/>
                <a:cs typeface="Arial" panose="020B0604020202020204" pitchFamily="34" charset="0"/>
              </a:rPr>
              <a:t>Contact: Farrah Mateen, MD, PhD </a:t>
            </a:r>
            <a:r>
              <a:rPr lang="en-US" altLang="en-US" sz="1300" dirty="0">
                <a:latin typeface="Arial" panose="020B0604020202020204" pitchFamily="34" charset="0"/>
                <a:cs typeface="Arial" panose="020B0604020202020204" pitchFamily="34" charset="0"/>
                <a:hlinkClick r:id="rId7"/>
              </a:rPr>
              <a:t>fmateen@mgh.harvard.edu</a:t>
            </a:r>
            <a:endParaRPr lang="en-US" altLang="en-US" sz="1300" dirty="0">
              <a:latin typeface="Arial" panose="020B0604020202020204" pitchFamily="34" charset="0"/>
              <a:cs typeface="Arial" panose="020B0604020202020204" pitchFamily="34" charset="0"/>
            </a:endParaRPr>
          </a:p>
          <a:p>
            <a:pPr algn="r">
              <a:lnSpc>
                <a:spcPct val="107000"/>
              </a:lnSpc>
              <a:spcBef>
                <a:spcPts val="0"/>
              </a:spcBef>
              <a:spcAft>
                <a:spcPts val="800"/>
              </a:spcAft>
              <a:defRPr/>
            </a:pPr>
            <a:endParaRPr lang="en-US" kern="100" dirty="0">
              <a:latin typeface="Arial" panose="020B060402020202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38952520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378</TotalTime>
  <Words>2138</Words>
  <Application>Microsoft Macintosh PowerPoint</Application>
  <PresentationFormat>Custom</PresentationFormat>
  <Paragraphs>29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Lucy Seungwon Lee</dc:creator>
  <cp:lastModifiedBy>Mateen, Farrah J.,MD, PhD</cp:lastModifiedBy>
  <cp:revision>35</cp:revision>
  <cp:lastPrinted>2024-08-31T23:14:34Z</cp:lastPrinted>
  <dcterms:created xsi:type="dcterms:W3CDTF">2024-08-31T17:20:18Z</dcterms:created>
  <dcterms:modified xsi:type="dcterms:W3CDTF">2024-09-05T09:51:18Z</dcterms:modified>
</cp:coreProperties>
</file>